
<file path=[Content_Types].xml><?xml version="1.0" encoding="utf-8"?>
<Types xmlns="http://schemas.openxmlformats.org/package/2006/content-types">
  <Default ContentType="application/x-fontdata" Extension="fntdata"/>
  <Default ContentType="image/gif" Extension="gif"/>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2"/>
    <p:sldId id="257" r:id="rId23"/>
    <p:sldId id="258" r:id="rId24"/>
    <p:sldId id="259" r:id="rId25"/>
    <p:sldId id="260" r:id="rId26"/>
    <p:sldId id="261" r:id="rId27"/>
    <p:sldId id="262" r:id="rId28"/>
    <p:sldId id="263" r:id="rId29"/>
    <p:sldId id="264" r:id="rId30"/>
    <p:sldId id="265" r:id="rId31"/>
    <p:sldId id="266" r:id="rId32"/>
    <p:sldId id="267" r:id="rId33"/>
    <p:sldId id="268" r:id="rId34"/>
    <p:sldId id="269" r:id="rId35"/>
    <p:sldId id="270" r:id="rId36"/>
    <p:sldId id="271" r:id="rId37"/>
    <p:sldId id="272" r:id="rId38"/>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Disket Mono" charset="1" panose="020B0509050000020004"/>
      <p:regular r:id="rId10"/>
    </p:embeddedFont>
    <p:embeddedFont>
      <p:font typeface="Disket Mono Bold" charset="1" panose="020B0509050000020004"/>
      <p:regular r:id="rId11"/>
    </p:embeddedFont>
    <p:embeddedFont>
      <p:font typeface="Arcade Gamer" charset="1" panose="00000000000000000000"/>
      <p:regular r:id="rId12"/>
    </p:embeddedFont>
    <p:embeddedFont>
      <p:font typeface="Garet" charset="1" panose="00000000000000000000"/>
      <p:regular r:id="rId13"/>
    </p:embeddedFont>
    <p:embeddedFont>
      <p:font typeface="Garet Bold" charset="1" panose="00000000000000000000"/>
      <p:regular r:id="rId14"/>
    </p:embeddedFont>
    <p:embeddedFont>
      <p:font typeface="Garet Italics" charset="1" panose="00000000000000000000"/>
      <p:regular r:id="rId15"/>
    </p:embeddedFont>
    <p:embeddedFont>
      <p:font typeface="Garet Bold Italics" charset="1" panose="00000000000000000000"/>
      <p:regular r:id="rId16"/>
    </p:embeddedFont>
    <p:embeddedFont>
      <p:font typeface="Garet Light" charset="1" panose="00000000000000000000"/>
      <p:regular r:id="rId17"/>
    </p:embeddedFont>
    <p:embeddedFont>
      <p:font typeface="Garet Ultra-Bold" charset="1" panose="00000000000000000000"/>
      <p:regular r:id="rId18"/>
    </p:embeddedFont>
    <p:embeddedFont>
      <p:font typeface="Garet Ultra-Bold Italics" charset="1" panose="00000000000000000000"/>
      <p:regular r:id="rId19"/>
    </p:embeddedFont>
    <p:embeddedFont>
      <p:font typeface="Garet Heavy" charset="1" panose="00000000000000000000"/>
      <p:regular r:id="rId20"/>
    </p:embeddedFont>
    <p:embeddedFont>
      <p:font typeface="Garet Heavy Italics" charset="1" panose="00000000000000000000"/>
      <p:regular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slides/slide1.xml" Type="http://schemas.openxmlformats.org/officeDocument/2006/relationships/slide"/><Relationship Id="rId23" Target="slides/slide2.xml" Type="http://schemas.openxmlformats.org/officeDocument/2006/relationships/slide"/><Relationship Id="rId24" Target="slides/slide3.xml" Type="http://schemas.openxmlformats.org/officeDocument/2006/relationships/slide"/><Relationship Id="rId25" Target="slides/slide4.xml" Type="http://schemas.openxmlformats.org/officeDocument/2006/relationships/slide"/><Relationship Id="rId26" Target="slides/slide5.xml" Type="http://schemas.openxmlformats.org/officeDocument/2006/relationships/slide"/><Relationship Id="rId27" Target="slides/slide6.xml" Type="http://schemas.openxmlformats.org/officeDocument/2006/relationships/slide"/><Relationship Id="rId28" Target="slides/slide7.xml" Type="http://schemas.openxmlformats.org/officeDocument/2006/relationships/slide"/><Relationship Id="rId29" Target="slides/slide8.xml" Type="http://schemas.openxmlformats.org/officeDocument/2006/relationships/slide"/><Relationship Id="rId3" Target="viewProps.xml" Type="http://schemas.openxmlformats.org/officeDocument/2006/relationships/viewProps"/><Relationship Id="rId30" Target="slides/slide9.xml" Type="http://schemas.openxmlformats.org/officeDocument/2006/relationships/slide"/><Relationship Id="rId31" Target="slides/slide10.xml" Type="http://schemas.openxmlformats.org/officeDocument/2006/relationships/slide"/><Relationship Id="rId32" Target="slides/slide11.xml" Type="http://schemas.openxmlformats.org/officeDocument/2006/relationships/slide"/><Relationship Id="rId33" Target="slides/slide12.xml" Type="http://schemas.openxmlformats.org/officeDocument/2006/relationships/slide"/><Relationship Id="rId34" Target="slides/slide13.xml" Type="http://schemas.openxmlformats.org/officeDocument/2006/relationships/slide"/><Relationship Id="rId35" Target="slides/slide14.xml" Type="http://schemas.openxmlformats.org/officeDocument/2006/relationships/slide"/><Relationship Id="rId36" Target="slides/slide15.xml" Type="http://schemas.openxmlformats.org/officeDocument/2006/relationships/slide"/><Relationship Id="rId37" Target="slides/slide16.xml" Type="http://schemas.openxmlformats.org/officeDocument/2006/relationships/slide"/><Relationship Id="rId38" Target="slides/slide17.xml" Type="http://schemas.openxmlformats.org/officeDocument/2006/relationships/slide"/><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11" Target="../media/image10.png" Type="http://schemas.openxmlformats.org/officeDocument/2006/relationships/image"/><Relationship Id="rId12" Target="../media/image11.svg" Type="http://schemas.openxmlformats.org/officeDocument/2006/relationships/image"/><Relationship Id="rId13" Target="../media/image12.png" Type="http://schemas.openxmlformats.org/officeDocument/2006/relationships/image"/><Relationship Id="rId14" Target="../media/image13.svg" Type="http://schemas.openxmlformats.org/officeDocument/2006/relationships/image"/><Relationship Id="rId15" Target="../media/image14.png" Type="http://schemas.openxmlformats.org/officeDocument/2006/relationships/image"/><Relationship Id="rId16" Target="../media/image15.svg" Type="http://schemas.openxmlformats.org/officeDocument/2006/relationships/image"/><Relationship Id="rId17" Target="../media/image16.png" Type="http://schemas.openxmlformats.org/officeDocument/2006/relationships/image"/><Relationship Id="rId18" Target="../media/image17.svg" Type="http://schemas.openxmlformats.org/officeDocument/2006/relationships/image"/><Relationship Id="rId19" Target="../media/image18.gif" Type="http://schemas.openxmlformats.org/officeDocument/2006/relationships/image"/><Relationship Id="rId2" Target="../media/image1.png" Type="http://schemas.openxmlformats.org/officeDocument/2006/relationships/image"/><Relationship Id="rId20" Target="../media/image19.gif"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gif" Type="http://schemas.openxmlformats.org/officeDocument/2006/relationships/image"/><Relationship Id="rId9" Target="../media/image8.pn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40.png" Type="http://schemas.openxmlformats.org/officeDocument/2006/relationships/image"/><Relationship Id="rId11" Target="../media/image41.svg" Type="http://schemas.openxmlformats.org/officeDocument/2006/relationships/image"/><Relationship Id="rId12" Target="../media/image72.png" Type="http://schemas.openxmlformats.org/officeDocument/2006/relationships/image"/><Relationship Id="rId13" Target="../media/image73.svg" Type="http://schemas.openxmlformats.org/officeDocument/2006/relationships/image"/><Relationship Id="rId14" Target="../media/image68.png" Type="http://schemas.openxmlformats.org/officeDocument/2006/relationships/image"/><Relationship Id="rId15" Target="../media/image69.svg" Type="http://schemas.openxmlformats.org/officeDocument/2006/relationships/image"/><Relationship Id="rId16" Target="../media/image3.png" Type="http://schemas.openxmlformats.org/officeDocument/2006/relationships/image"/><Relationship Id="rId17" Target="../media/image4.svg" Type="http://schemas.openxmlformats.org/officeDocument/2006/relationships/image"/><Relationship Id="rId2" Target="../media/image31.png" Type="http://schemas.openxmlformats.org/officeDocument/2006/relationships/image"/><Relationship Id="rId3" Target="../media/image32.svg" Type="http://schemas.openxmlformats.org/officeDocument/2006/relationships/image"/><Relationship Id="rId4" Target="../media/image62.png" Type="http://schemas.openxmlformats.org/officeDocument/2006/relationships/image"/><Relationship Id="rId5" Target="../media/image63.svg" Type="http://schemas.openxmlformats.org/officeDocument/2006/relationships/image"/><Relationship Id="rId6" Target="../media/image42.png" Type="http://schemas.openxmlformats.org/officeDocument/2006/relationships/image"/><Relationship Id="rId7" Target="../media/image43.svg" Type="http://schemas.openxmlformats.org/officeDocument/2006/relationships/image"/><Relationship Id="rId8" Target="../media/image20.png" Type="http://schemas.openxmlformats.org/officeDocument/2006/relationships/image"/><Relationship Id="rId9" Target="../media/image21.sv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46.png" Type="http://schemas.openxmlformats.org/officeDocument/2006/relationships/image"/><Relationship Id="rId11" Target="../media/image47.svg" Type="http://schemas.openxmlformats.org/officeDocument/2006/relationships/image"/><Relationship Id="rId12" Target="../media/image48.png" Type="http://schemas.openxmlformats.org/officeDocument/2006/relationships/image"/><Relationship Id="rId13" Target="../media/image49.svg" Type="http://schemas.openxmlformats.org/officeDocument/2006/relationships/image"/><Relationship Id="rId14" Target="../media/image50.png" Type="http://schemas.openxmlformats.org/officeDocument/2006/relationships/image"/><Relationship Id="rId15" Target="../media/image51.svg" Type="http://schemas.openxmlformats.org/officeDocument/2006/relationships/image"/><Relationship Id="rId16" Target="../media/image52.png" Type="http://schemas.openxmlformats.org/officeDocument/2006/relationships/image"/><Relationship Id="rId17" Target="../media/image53.svg" Type="http://schemas.openxmlformats.org/officeDocument/2006/relationships/image"/><Relationship Id="rId18" Target="../media/image42.png" Type="http://schemas.openxmlformats.org/officeDocument/2006/relationships/image"/><Relationship Id="rId19" Target="../media/image43.svg" Type="http://schemas.openxmlformats.org/officeDocument/2006/relationships/image"/><Relationship Id="rId2" Target="../media/image1.png" Type="http://schemas.openxmlformats.org/officeDocument/2006/relationships/image"/><Relationship Id="rId20" Target="../media/image54.png" Type="http://schemas.openxmlformats.org/officeDocument/2006/relationships/image"/><Relationship Id="rId21" Target="../media/image55.svg" Type="http://schemas.openxmlformats.org/officeDocument/2006/relationships/image"/><Relationship Id="rId22" Target="../media/image28.gif" Type="http://schemas.openxmlformats.org/officeDocument/2006/relationships/image"/><Relationship Id="rId23" Target="../media/image30.gif" Type="http://schemas.openxmlformats.org/officeDocument/2006/relationships/image"/><Relationship Id="rId24" Target="../media/image18.gif" Type="http://schemas.openxmlformats.org/officeDocument/2006/relationships/image"/><Relationship Id="rId25" Target="../media/image23.png" Type="http://schemas.openxmlformats.org/officeDocument/2006/relationships/image"/><Relationship Id="rId26" Target="../media/image24.svg" Type="http://schemas.openxmlformats.org/officeDocument/2006/relationships/image"/><Relationship Id="rId27" Target="../media/image56.png" Type="http://schemas.openxmlformats.org/officeDocument/2006/relationships/image"/><Relationship Id="rId28" Target="../media/image57.svg" Type="http://schemas.openxmlformats.org/officeDocument/2006/relationships/image"/><Relationship Id="rId29" Target="../media/image58.png" Type="http://schemas.openxmlformats.org/officeDocument/2006/relationships/image"/><Relationship Id="rId3" Target="../media/image2.svg" Type="http://schemas.openxmlformats.org/officeDocument/2006/relationships/image"/><Relationship Id="rId30" Target="../media/image59.svg" Type="http://schemas.openxmlformats.org/officeDocument/2006/relationships/image"/><Relationship Id="rId31" Target="../media/image14.png" Type="http://schemas.openxmlformats.org/officeDocument/2006/relationships/image"/><Relationship Id="rId32" Target="../media/image15.svg" Type="http://schemas.openxmlformats.org/officeDocument/2006/relationships/image"/><Relationship Id="rId33" Target="../media/image66.png" Type="http://schemas.openxmlformats.org/officeDocument/2006/relationships/image"/><Relationship Id="rId34" Target="../media/image67.svg" Type="http://schemas.openxmlformats.org/officeDocument/2006/relationships/image"/><Relationship Id="rId35" Target="../media/image31.png" Type="http://schemas.openxmlformats.org/officeDocument/2006/relationships/image"/><Relationship Id="rId36" Target="../media/image32.svg" Type="http://schemas.openxmlformats.org/officeDocument/2006/relationships/image"/><Relationship Id="rId37" Target="../media/image62.png" Type="http://schemas.openxmlformats.org/officeDocument/2006/relationships/image"/><Relationship Id="rId38" Target="../media/image63.svg" Type="http://schemas.openxmlformats.org/officeDocument/2006/relationships/image"/><Relationship Id="rId39" Target="../media/image7.gif" Type="http://schemas.openxmlformats.org/officeDocument/2006/relationships/image"/><Relationship Id="rId4" Target="../media/image3.png" Type="http://schemas.openxmlformats.org/officeDocument/2006/relationships/image"/><Relationship Id="rId40" Target="../media/image68.png" Type="http://schemas.openxmlformats.org/officeDocument/2006/relationships/image"/><Relationship Id="rId41" Target="../media/image69.svg" Type="http://schemas.openxmlformats.org/officeDocument/2006/relationships/image"/><Relationship Id="rId5" Target="../media/image4.svg" Type="http://schemas.openxmlformats.org/officeDocument/2006/relationships/image"/><Relationship Id="rId6" Target="../media/image40.png" Type="http://schemas.openxmlformats.org/officeDocument/2006/relationships/image"/><Relationship Id="rId7" Target="../media/image41.svg" Type="http://schemas.openxmlformats.org/officeDocument/2006/relationships/image"/><Relationship Id="rId8" Target="../media/image44.png" Type="http://schemas.openxmlformats.org/officeDocument/2006/relationships/image"/><Relationship Id="rId9" Target="../media/image45.sv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72.png" Type="http://schemas.openxmlformats.org/officeDocument/2006/relationships/image"/><Relationship Id="rId11" Target="../media/image73.svg" Type="http://schemas.openxmlformats.org/officeDocument/2006/relationships/image"/><Relationship Id="rId12" Target="../media/image68.png" Type="http://schemas.openxmlformats.org/officeDocument/2006/relationships/image"/><Relationship Id="rId13" Target="../media/image69.svg" Type="http://schemas.openxmlformats.org/officeDocument/2006/relationships/image"/><Relationship Id="rId14" Target="../media/image44.png" Type="http://schemas.openxmlformats.org/officeDocument/2006/relationships/image"/><Relationship Id="rId15" Target="../media/image45.svg" Type="http://schemas.openxmlformats.org/officeDocument/2006/relationships/image"/><Relationship Id="rId16" Target="../media/image7.gif" Type="http://schemas.openxmlformats.org/officeDocument/2006/relationships/image"/><Relationship Id="rId17" Target="../media/image74.gif" Type="http://schemas.openxmlformats.org/officeDocument/2006/relationships/image"/><Relationship Id="rId18" Target="../media/image3.png" Type="http://schemas.openxmlformats.org/officeDocument/2006/relationships/image"/><Relationship Id="rId19" Target="../media/image4.svg" Type="http://schemas.openxmlformats.org/officeDocument/2006/relationships/image"/><Relationship Id="rId2" Target="../media/image31.png" Type="http://schemas.openxmlformats.org/officeDocument/2006/relationships/image"/><Relationship Id="rId3" Target="../media/image32.svg" Type="http://schemas.openxmlformats.org/officeDocument/2006/relationships/image"/><Relationship Id="rId4" Target="../media/image62.png" Type="http://schemas.openxmlformats.org/officeDocument/2006/relationships/image"/><Relationship Id="rId5" Target="../media/image63.svg" Type="http://schemas.openxmlformats.org/officeDocument/2006/relationships/image"/><Relationship Id="rId6" Target="../media/image20.png" Type="http://schemas.openxmlformats.org/officeDocument/2006/relationships/image"/><Relationship Id="rId7" Target="../media/image21.svg" Type="http://schemas.openxmlformats.org/officeDocument/2006/relationships/image"/><Relationship Id="rId8" Target="../media/image40.png" Type="http://schemas.openxmlformats.org/officeDocument/2006/relationships/image"/><Relationship Id="rId9" Target="../media/image41.sv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3.png" Type="http://schemas.openxmlformats.org/officeDocument/2006/relationships/image"/><Relationship Id="rId11" Target="../media/image4.svg" Type="http://schemas.openxmlformats.org/officeDocument/2006/relationships/image"/><Relationship Id="rId12" Target="../media/image40.png" Type="http://schemas.openxmlformats.org/officeDocument/2006/relationships/image"/><Relationship Id="rId13" Target="../media/image41.svg" Type="http://schemas.openxmlformats.org/officeDocument/2006/relationships/image"/><Relationship Id="rId14" Target="../media/image68.png" Type="http://schemas.openxmlformats.org/officeDocument/2006/relationships/image"/><Relationship Id="rId15" Target="../media/image69.svg" Type="http://schemas.openxmlformats.org/officeDocument/2006/relationships/image"/><Relationship Id="rId16" Target="../media/image44.png" Type="http://schemas.openxmlformats.org/officeDocument/2006/relationships/image"/><Relationship Id="rId17" Target="../media/image45.svg" Type="http://schemas.openxmlformats.org/officeDocument/2006/relationships/image"/><Relationship Id="rId2" Target="../media/image31.png" Type="http://schemas.openxmlformats.org/officeDocument/2006/relationships/image"/><Relationship Id="rId3" Target="../media/image32.svg" Type="http://schemas.openxmlformats.org/officeDocument/2006/relationships/image"/><Relationship Id="rId4" Target="../media/image62.png" Type="http://schemas.openxmlformats.org/officeDocument/2006/relationships/image"/><Relationship Id="rId5" Target="../media/image63.svg" Type="http://schemas.openxmlformats.org/officeDocument/2006/relationships/image"/><Relationship Id="rId6" Target="../media/image20.png" Type="http://schemas.openxmlformats.org/officeDocument/2006/relationships/image"/><Relationship Id="rId7" Target="../media/image21.svg" Type="http://schemas.openxmlformats.org/officeDocument/2006/relationships/image"/><Relationship Id="rId8" Target="../media/image7.gif" Type="http://schemas.openxmlformats.org/officeDocument/2006/relationships/image"/><Relationship Id="rId9" Target="../media/image65.gif"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46.png" Type="http://schemas.openxmlformats.org/officeDocument/2006/relationships/image"/><Relationship Id="rId11" Target="../media/image47.svg" Type="http://schemas.openxmlformats.org/officeDocument/2006/relationships/image"/><Relationship Id="rId12" Target="../media/image48.png" Type="http://schemas.openxmlformats.org/officeDocument/2006/relationships/image"/><Relationship Id="rId13" Target="../media/image49.svg" Type="http://schemas.openxmlformats.org/officeDocument/2006/relationships/image"/><Relationship Id="rId14" Target="../media/image50.png" Type="http://schemas.openxmlformats.org/officeDocument/2006/relationships/image"/><Relationship Id="rId15" Target="../media/image51.svg" Type="http://schemas.openxmlformats.org/officeDocument/2006/relationships/image"/><Relationship Id="rId16" Target="../media/image52.png" Type="http://schemas.openxmlformats.org/officeDocument/2006/relationships/image"/><Relationship Id="rId17" Target="../media/image53.svg" Type="http://schemas.openxmlformats.org/officeDocument/2006/relationships/image"/><Relationship Id="rId18" Target="../media/image42.png" Type="http://schemas.openxmlformats.org/officeDocument/2006/relationships/image"/><Relationship Id="rId19" Target="../media/image43.svg" Type="http://schemas.openxmlformats.org/officeDocument/2006/relationships/image"/><Relationship Id="rId2" Target="../media/image1.png" Type="http://schemas.openxmlformats.org/officeDocument/2006/relationships/image"/><Relationship Id="rId20" Target="../media/image54.png" Type="http://schemas.openxmlformats.org/officeDocument/2006/relationships/image"/><Relationship Id="rId21" Target="../media/image55.svg" Type="http://schemas.openxmlformats.org/officeDocument/2006/relationships/image"/><Relationship Id="rId22" Target="../media/image28.gif" Type="http://schemas.openxmlformats.org/officeDocument/2006/relationships/image"/><Relationship Id="rId23" Target="../media/image30.gif" Type="http://schemas.openxmlformats.org/officeDocument/2006/relationships/image"/><Relationship Id="rId24" Target="../media/image18.gif" Type="http://schemas.openxmlformats.org/officeDocument/2006/relationships/image"/><Relationship Id="rId25" Target="../media/image23.png" Type="http://schemas.openxmlformats.org/officeDocument/2006/relationships/image"/><Relationship Id="rId26" Target="../media/image24.svg" Type="http://schemas.openxmlformats.org/officeDocument/2006/relationships/image"/><Relationship Id="rId27" Target="../media/image56.png" Type="http://schemas.openxmlformats.org/officeDocument/2006/relationships/image"/><Relationship Id="rId28" Target="../media/image57.svg" Type="http://schemas.openxmlformats.org/officeDocument/2006/relationships/image"/><Relationship Id="rId29" Target="../media/image58.png" Type="http://schemas.openxmlformats.org/officeDocument/2006/relationships/image"/><Relationship Id="rId3" Target="../media/image2.svg" Type="http://schemas.openxmlformats.org/officeDocument/2006/relationships/image"/><Relationship Id="rId30" Target="../media/image59.svg" Type="http://schemas.openxmlformats.org/officeDocument/2006/relationships/image"/><Relationship Id="rId31" Target="../media/image14.png" Type="http://schemas.openxmlformats.org/officeDocument/2006/relationships/image"/><Relationship Id="rId32" Target="../media/image15.svg" Type="http://schemas.openxmlformats.org/officeDocument/2006/relationships/image"/><Relationship Id="rId33" Target="../media/image66.png" Type="http://schemas.openxmlformats.org/officeDocument/2006/relationships/image"/><Relationship Id="rId34" Target="../media/image67.svg" Type="http://schemas.openxmlformats.org/officeDocument/2006/relationships/image"/><Relationship Id="rId35" Target="../media/image31.png" Type="http://schemas.openxmlformats.org/officeDocument/2006/relationships/image"/><Relationship Id="rId36" Target="../media/image32.svg" Type="http://schemas.openxmlformats.org/officeDocument/2006/relationships/image"/><Relationship Id="rId37" Target="../media/image7.gif" Type="http://schemas.openxmlformats.org/officeDocument/2006/relationships/image"/><Relationship Id="rId38" Target="../media/image62.png" Type="http://schemas.openxmlformats.org/officeDocument/2006/relationships/image"/><Relationship Id="rId39" Target="../media/image63.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40.png" Type="http://schemas.openxmlformats.org/officeDocument/2006/relationships/image"/><Relationship Id="rId7" Target="../media/image41.svg" Type="http://schemas.openxmlformats.org/officeDocument/2006/relationships/image"/><Relationship Id="rId8" Target="../media/image44.png" Type="http://schemas.openxmlformats.org/officeDocument/2006/relationships/image"/><Relationship Id="rId9" Target="../media/image45.sv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63.svg" Type="http://schemas.openxmlformats.org/officeDocument/2006/relationships/image"/><Relationship Id="rId11" Target="../media/image72.png" Type="http://schemas.openxmlformats.org/officeDocument/2006/relationships/image"/><Relationship Id="rId12" Target="../media/image73.svg" Type="http://schemas.openxmlformats.org/officeDocument/2006/relationships/image"/><Relationship Id="rId13" Target="../media/image68.png" Type="http://schemas.openxmlformats.org/officeDocument/2006/relationships/image"/><Relationship Id="rId14" Target="../media/image69.svg" Type="http://schemas.openxmlformats.org/officeDocument/2006/relationships/image"/><Relationship Id="rId2" Target="../media/image75.png" Type="http://schemas.openxmlformats.org/officeDocument/2006/relationships/image"/><Relationship Id="rId3" Target="../media/image76.svg" Type="http://schemas.openxmlformats.org/officeDocument/2006/relationships/image"/><Relationship Id="rId4" Target="../media/image20.png" Type="http://schemas.openxmlformats.org/officeDocument/2006/relationships/image"/><Relationship Id="rId5" Target="../media/image21.svg" Type="http://schemas.openxmlformats.org/officeDocument/2006/relationships/image"/><Relationship Id="rId6" Target="../media/image31.png" Type="http://schemas.openxmlformats.org/officeDocument/2006/relationships/image"/><Relationship Id="rId7" Target="../media/image32.svg" Type="http://schemas.openxmlformats.org/officeDocument/2006/relationships/image"/><Relationship Id="rId8" Target="../media/image7.gif" Type="http://schemas.openxmlformats.org/officeDocument/2006/relationships/image"/><Relationship Id="rId9" Target="../media/image62.pn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44.png" Type="http://schemas.openxmlformats.org/officeDocument/2006/relationships/image"/><Relationship Id="rId11" Target="../media/image45.svg" Type="http://schemas.openxmlformats.org/officeDocument/2006/relationships/image"/><Relationship Id="rId12" Target="../media/image46.png" Type="http://schemas.openxmlformats.org/officeDocument/2006/relationships/image"/><Relationship Id="rId13" Target="../media/image47.svg" Type="http://schemas.openxmlformats.org/officeDocument/2006/relationships/image"/><Relationship Id="rId14" Target="../media/image48.png" Type="http://schemas.openxmlformats.org/officeDocument/2006/relationships/image"/><Relationship Id="rId15" Target="../media/image49.svg" Type="http://schemas.openxmlformats.org/officeDocument/2006/relationships/image"/><Relationship Id="rId16" Target="../media/image50.png" Type="http://schemas.openxmlformats.org/officeDocument/2006/relationships/image"/><Relationship Id="rId17" Target="../media/image51.svg" Type="http://schemas.openxmlformats.org/officeDocument/2006/relationships/image"/><Relationship Id="rId18" Target="../media/image52.png" Type="http://schemas.openxmlformats.org/officeDocument/2006/relationships/image"/><Relationship Id="rId19" Target="../media/image53.svg" Type="http://schemas.openxmlformats.org/officeDocument/2006/relationships/image"/><Relationship Id="rId2" Target="../media/image1.png" Type="http://schemas.openxmlformats.org/officeDocument/2006/relationships/image"/><Relationship Id="rId20" Target="../media/image54.png" Type="http://schemas.openxmlformats.org/officeDocument/2006/relationships/image"/><Relationship Id="rId21" Target="../media/image55.svg" Type="http://schemas.openxmlformats.org/officeDocument/2006/relationships/image"/><Relationship Id="rId22" Target="../media/image12.png" Type="http://schemas.openxmlformats.org/officeDocument/2006/relationships/image"/><Relationship Id="rId23" Target="../media/image13.svg" Type="http://schemas.openxmlformats.org/officeDocument/2006/relationships/image"/><Relationship Id="rId24" Target="../media/image28.gif" Type="http://schemas.openxmlformats.org/officeDocument/2006/relationships/image"/><Relationship Id="rId25" Target="../media/image30.gif" Type="http://schemas.openxmlformats.org/officeDocument/2006/relationships/image"/><Relationship Id="rId26" Target="../media/image18.gif" Type="http://schemas.openxmlformats.org/officeDocument/2006/relationships/image"/><Relationship Id="rId27" Target="../media/image23.png" Type="http://schemas.openxmlformats.org/officeDocument/2006/relationships/image"/><Relationship Id="rId28" Target="../media/image24.svg" Type="http://schemas.openxmlformats.org/officeDocument/2006/relationships/image"/><Relationship Id="rId29" Target="../media/image56.png" Type="http://schemas.openxmlformats.org/officeDocument/2006/relationships/image"/><Relationship Id="rId3" Target="../media/image2.svg" Type="http://schemas.openxmlformats.org/officeDocument/2006/relationships/image"/><Relationship Id="rId30" Target="../media/image57.svg" Type="http://schemas.openxmlformats.org/officeDocument/2006/relationships/image"/><Relationship Id="rId31" Target="../media/image58.png" Type="http://schemas.openxmlformats.org/officeDocument/2006/relationships/image"/><Relationship Id="rId32" Target="../media/image59.svg" Type="http://schemas.openxmlformats.org/officeDocument/2006/relationships/image"/><Relationship Id="rId33" Target="../media/image14.png" Type="http://schemas.openxmlformats.org/officeDocument/2006/relationships/image"/><Relationship Id="rId34" Target="../media/image15.svg" Type="http://schemas.openxmlformats.org/officeDocument/2006/relationships/image"/><Relationship Id="rId35" Target="../media/image60.png" Type="http://schemas.openxmlformats.org/officeDocument/2006/relationships/image"/><Relationship Id="rId36" Target="../media/image61.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40.png" Type="http://schemas.openxmlformats.org/officeDocument/2006/relationships/image"/><Relationship Id="rId7" Target="../media/image41.svg" Type="http://schemas.openxmlformats.org/officeDocument/2006/relationships/image"/><Relationship Id="rId8" Target="../media/image42.png" Type="http://schemas.openxmlformats.org/officeDocument/2006/relationships/image"/><Relationship Id="rId9" Target="../media/image43.sv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75.png" Type="http://schemas.openxmlformats.org/officeDocument/2006/relationships/image"/><Relationship Id="rId11" Target="../media/image76.svg" Type="http://schemas.openxmlformats.org/officeDocument/2006/relationships/image"/><Relationship Id="rId12" Target="../media/image68.png" Type="http://schemas.openxmlformats.org/officeDocument/2006/relationships/image"/><Relationship Id="rId13" Target="../media/image69.svg" Type="http://schemas.openxmlformats.org/officeDocument/2006/relationships/image"/><Relationship Id="rId14" Target="../media/image3.png" Type="http://schemas.openxmlformats.org/officeDocument/2006/relationships/image"/><Relationship Id="rId15" Target="../media/image4.svg" Type="http://schemas.openxmlformats.org/officeDocument/2006/relationships/image"/><Relationship Id="rId16" Target="../media/image42.png" Type="http://schemas.openxmlformats.org/officeDocument/2006/relationships/image"/><Relationship Id="rId17" Target="../media/image43.svg" Type="http://schemas.openxmlformats.org/officeDocument/2006/relationships/image"/><Relationship Id="rId18" Target="../media/image31.png" Type="http://schemas.openxmlformats.org/officeDocument/2006/relationships/image"/><Relationship Id="rId19" Target="../media/image32.svg" Type="http://schemas.openxmlformats.org/officeDocument/2006/relationships/image"/><Relationship Id="rId2" Target="../media/image20.png" Type="http://schemas.openxmlformats.org/officeDocument/2006/relationships/image"/><Relationship Id="rId20" Target="../media/image79.gif" Type="http://schemas.openxmlformats.org/officeDocument/2006/relationships/image"/><Relationship Id="rId21" Target="../media/image7.gif" Type="http://schemas.openxmlformats.org/officeDocument/2006/relationships/image"/><Relationship Id="rId22" Target="../media/image62.png" Type="http://schemas.openxmlformats.org/officeDocument/2006/relationships/image"/><Relationship Id="rId23" Target="../media/image63.svg" Type="http://schemas.openxmlformats.org/officeDocument/2006/relationships/image"/><Relationship Id="rId3" Target="../media/image21.svg" Type="http://schemas.openxmlformats.org/officeDocument/2006/relationships/image"/><Relationship Id="rId4" Target="../media/image77.png" Type="http://schemas.openxmlformats.org/officeDocument/2006/relationships/image"/><Relationship Id="rId5" Target="../media/image78.svg" Type="http://schemas.openxmlformats.org/officeDocument/2006/relationships/image"/><Relationship Id="rId6" Target="../media/image72.png" Type="http://schemas.openxmlformats.org/officeDocument/2006/relationships/image"/><Relationship Id="rId7" Target="../media/image73.svg" Type="http://schemas.openxmlformats.org/officeDocument/2006/relationships/image"/><Relationship Id="rId8" Target="../media/image70.png" Type="http://schemas.openxmlformats.org/officeDocument/2006/relationships/image"/><Relationship Id="rId9" Target="../media/image71.sv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8.gif" Type="http://schemas.openxmlformats.org/officeDocument/2006/relationships/image"/><Relationship Id="rId7" Target="../media/image5.png" Type="http://schemas.openxmlformats.org/officeDocument/2006/relationships/image"/><Relationship Id="rId8" Target="../media/image6.sv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8.gif" Type="http://schemas.openxmlformats.org/officeDocument/2006/relationships/image"/><Relationship Id="rId11" Target="../media/image29.gif" Type="http://schemas.openxmlformats.org/officeDocument/2006/relationships/image"/><Relationship Id="rId12" Target="../media/image30.gif" Type="http://schemas.openxmlformats.org/officeDocument/2006/relationships/image"/><Relationship Id="rId13" Target="../media/image31.png" Type="http://schemas.openxmlformats.org/officeDocument/2006/relationships/image"/><Relationship Id="rId14" Target="../media/image32.svg" Type="http://schemas.openxmlformats.org/officeDocument/2006/relationships/image"/><Relationship Id="rId15" Target="../media/image33.gif" Type="http://schemas.openxmlformats.org/officeDocument/2006/relationships/image"/><Relationship Id="rId2" Target="../media/image20.png" Type="http://schemas.openxmlformats.org/officeDocument/2006/relationships/image"/><Relationship Id="rId3" Target="../media/image21.svg" Type="http://schemas.openxmlformats.org/officeDocument/2006/relationships/image"/><Relationship Id="rId4" Target="../media/image22.gif" Type="http://schemas.openxmlformats.org/officeDocument/2006/relationships/image"/><Relationship Id="rId5" Target="../media/image23.png" Type="http://schemas.openxmlformats.org/officeDocument/2006/relationships/image"/><Relationship Id="rId6" Target="../media/image24.svg" Type="http://schemas.openxmlformats.org/officeDocument/2006/relationships/image"/><Relationship Id="rId7" Target="../media/image25.png" Type="http://schemas.openxmlformats.org/officeDocument/2006/relationships/image"/><Relationship Id="rId8" Target="../media/image26.svg" Type="http://schemas.openxmlformats.org/officeDocument/2006/relationships/image"/><Relationship Id="rId9" Target="../media/image27.gif"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32.svg" Type="http://schemas.openxmlformats.org/officeDocument/2006/relationships/image"/><Relationship Id="rId11" Target="../media/image19.gif" Type="http://schemas.openxmlformats.org/officeDocument/2006/relationships/image"/><Relationship Id="rId2" Target="../media/image34.png" Type="http://schemas.openxmlformats.org/officeDocument/2006/relationships/image"/><Relationship Id="rId3" Target="../media/image35.svg" Type="http://schemas.openxmlformats.org/officeDocument/2006/relationships/image"/><Relationship Id="rId4" Target="../media/image36.png" Type="http://schemas.openxmlformats.org/officeDocument/2006/relationships/image"/><Relationship Id="rId5" Target="../media/image37.svg" Type="http://schemas.openxmlformats.org/officeDocument/2006/relationships/image"/><Relationship Id="rId6" Target="../media/image38.png" Type="http://schemas.openxmlformats.org/officeDocument/2006/relationships/image"/><Relationship Id="rId7" Target="../media/image39.svg" Type="http://schemas.openxmlformats.org/officeDocument/2006/relationships/image"/><Relationship Id="rId8" Target="../media/image27.gif" Type="http://schemas.openxmlformats.org/officeDocument/2006/relationships/image"/><Relationship Id="rId9" Target="../media/image31.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44.png" Type="http://schemas.openxmlformats.org/officeDocument/2006/relationships/image"/><Relationship Id="rId11" Target="../media/image45.svg" Type="http://schemas.openxmlformats.org/officeDocument/2006/relationships/image"/><Relationship Id="rId12" Target="../media/image46.png" Type="http://schemas.openxmlformats.org/officeDocument/2006/relationships/image"/><Relationship Id="rId13" Target="../media/image47.svg" Type="http://schemas.openxmlformats.org/officeDocument/2006/relationships/image"/><Relationship Id="rId14" Target="../media/image48.png" Type="http://schemas.openxmlformats.org/officeDocument/2006/relationships/image"/><Relationship Id="rId15" Target="../media/image49.svg" Type="http://schemas.openxmlformats.org/officeDocument/2006/relationships/image"/><Relationship Id="rId16" Target="../media/image50.png" Type="http://schemas.openxmlformats.org/officeDocument/2006/relationships/image"/><Relationship Id="rId17" Target="../media/image51.svg" Type="http://schemas.openxmlformats.org/officeDocument/2006/relationships/image"/><Relationship Id="rId18" Target="../media/image52.png" Type="http://schemas.openxmlformats.org/officeDocument/2006/relationships/image"/><Relationship Id="rId19" Target="../media/image53.svg" Type="http://schemas.openxmlformats.org/officeDocument/2006/relationships/image"/><Relationship Id="rId2" Target="../media/image1.png" Type="http://schemas.openxmlformats.org/officeDocument/2006/relationships/image"/><Relationship Id="rId20" Target="../media/image54.png" Type="http://schemas.openxmlformats.org/officeDocument/2006/relationships/image"/><Relationship Id="rId21" Target="../media/image55.svg" Type="http://schemas.openxmlformats.org/officeDocument/2006/relationships/image"/><Relationship Id="rId22" Target="../media/image12.png" Type="http://schemas.openxmlformats.org/officeDocument/2006/relationships/image"/><Relationship Id="rId23" Target="../media/image13.svg" Type="http://schemas.openxmlformats.org/officeDocument/2006/relationships/image"/><Relationship Id="rId24" Target="../media/image28.gif" Type="http://schemas.openxmlformats.org/officeDocument/2006/relationships/image"/><Relationship Id="rId25" Target="../media/image30.gif" Type="http://schemas.openxmlformats.org/officeDocument/2006/relationships/image"/><Relationship Id="rId26" Target="../media/image18.gif" Type="http://schemas.openxmlformats.org/officeDocument/2006/relationships/image"/><Relationship Id="rId27" Target="../media/image23.png" Type="http://schemas.openxmlformats.org/officeDocument/2006/relationships/image"/><Relationship Id="rId28" Target="../media/image24.svg" Type="http://schemas.openxmlformats.org/officeDocument/2006/relationships/image"/><Relationship Id="rId29" Target="../media/image56.png" Type="http://schemas.openxmlformats.org/officeDocument/2006/relationships/image"/><Relationship Id="rId3" Target="../media/image2.svg" Type="http://schemas.openxmlformats.org/officeDocument/2006/relationships/image"/><Relationship Id="rId30" Target="../media/image57.svg" Type="http://schemas.openxmlformats.org/officeDocument/2006/relationships/image"/><Relationship Id="rId31" Target="../media/image58.png" Type="http://schemas.openxmlformats.org/officeDocument/2006/relationships/image"/><Relationship Id="rId32" Target="../media/image59.svg" Type="http://schemas.openxmlformats.org/officeDocument/2006/relationships/image"/><Relationship Id="rId33" Target="../media/image14.png" Type="http://schemas.openxmlformats.org/officeDocument/2006/relationships/image"/><Relationship Id="rId34" Target="../media/image15.svg" Type="http://schemas.openxmlformats.org/officeDocument/2006/relationships/image"/><Relationship Id="rId35" Target="../media/image60.png" Type="http://schemas.openxmlformats.org/officeDocument/2006/relationships/image"/><Relationship Id="rId36" Target="../media/image61.svg" Type="http://schemas.openxmlformats.org/officeDocument/2006/relationships/image"/><Relationship Id="rId37" Target="../media/image8.png" Type="http://schemas.openxmlformats.org/officeDocument/2006/relationships/image"/><Relationship Id="rId38" Target="../media/image9.svg" Type="http://schemas.openxmlformats.org/officeDocument/2006/relationships/image"/><Relationship Id="rId39" Target="../media/image7.gif"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40.png" Type="http://schemas.openxmlformats.org/officeDocument/2006/relationships/image"/><Relationship Id="rId7" Target="../media/image41.svg" Type="http://schemas.openxmlformats.org/officeDocument/2006/relationships/image"/><Relationship Id="rId8" Target="../media/image42.png" Type="http://schemas.openxmlformats.org/officeDocument/2006/relationships/image"/><Relationship Id="rId9" Target="../media/image43.sv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64.gif" Type="http://schemas.openxmlformats.org/officeDocument/2006/relationships/image"/><Relationship Id="rId2" Target="../media/image31.png" Type="http://schemas.openxmlformats.org/officeDocument/2006/relationships/image"/><Relationship Id="rId3" Target="../media/image32.svg" Type="http://schemas.openxmlformats.org/officeDocument/2006/relationships/image"/><Relationship Id="rId4" Target="../media/image62.png" Type="http://schemas.openxmlformats.org/officeDocument/2006/relationships/image"/><Relationship Id="rId5" Target="../media/image63.svg" Type="http://schemas.openxmlformats.org/officeDocument/2006/relationships/image"/><Relationship Id="rId6" Target="../media/image20.png" Type="http://schemas.openxmlformats.org/officeDocument/2006/relationships/image"/><Relationship Id="rId7" Target="../media/image21.svg" Type="http://schemas.openxmlformats.org/officeDocument/2006/relationships/image"/><Relationship Id="rId8" Target="../media/image33.gif" Type="http://schemas.openxmlformats.org/officeDocument/2006/relationships/image"/><Relationship Id="rId9" Target="../media/image7.gif"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1.png" Type="http://schemas.openxmlformats.org/officeDocument/2006/relationships/image"/><Relationship Id="rId3" Target="../media/image32.svg" Type="http://schemas.openxmlformats.org/officeDocument/2006/relationships/image"/><Relationship Id="rId4" Target="../media/image62.png" Type="http://schemas.openxmlformats.org/officeDocument/2006/relationships/image"/><Relationship Id="rId5" Target="../media/image63.svg" Type="http://schemas.openxmlformats.org/officeDocument/2006/relationships/image"/><Relationship Id="rId6" Target="../media/image20.png" Type="http://schemas.openxmlformats.org/officeDocument/2006/relationships/image"/><Relationship Id="rId7" Target="../media/image21.svg" Type="http://schemas.openxmlformats.org/officeDocument/2006/relationships/image"/><Relationship Id="rId8" Target="../media/image65.gif" Type="http://schemas.openxmlformats.org/officeDocument/2006/relationships/image"/><Relationship Id="rId9" Target="../media/image7.gif"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46.png" Type="http://schemas.openxmlformats.org/officeDocument/2006/relationships/image"/><Relationship Id="rId11" Target="../media/image47.svg" Type="http://schemas.openxmlformats.org/officeDocument/2006/relationships/image"/><Relationship Id="rId12" Target="../media/image48.png" Type="http://schemas.openxmlformats.org/officeDocument/2006/relationships/image"/><Relationship Id="rId13" Target="../media/image49.svg" Type="http://schemas.openxmlformats.org/officeDocument/2006/relationships/image"/><Relationship Id="rId14" Target="../media/image50.png" Type="http://schemas.openxmlformats.org/officeDocument/2006/relationships/image"/><Relationship Id="rId15" Target="../media/image51.svg" Type="http://schemas.openxmlformats.org/officeDocument/2006/relationships/image"/><Relationship Id="rId16" Target="../media/image52.png" Type="http://schemas.openxmlformats.org/officeDocument/2006/relationships/image"/><Relationship Id="rId17" Target="../media/image53.svg" Type="http://schemas.openxmlformats.org/officeDocument/2006/relationships/image"/><Relationship Id="rId18" Target="../media/image42.png" Type="http://schemas.openxmlformats.org/officeDocument/2006/relationships/image"/><Relationship Id="rId19" Target="../media/image43.svg" Type="http://schemas.openxmlformats.org/officeDocument/2006/relationships/image"/><Relationship Id="rId2" Target="../media/image1.png" Type="http://schemas.openxmlformats.org/officeDocument/2006/relationships/image"/><Relationship Id="rId20" Target="../media/image54.png" Type="http://schemas.openxmlformats.org/officeDocument/2006/relationships/image"/><Relationship Id="rId21" Target="../media/image55.svg" Type="http://schemas.openxmlformats.org/officeDocument/2006/relationships/image"/><Relationship Id="rId22" Target="../media/image28.gif" Type="http://schemas.openxmlformats.org/officeDocument/2006/relationships/image"/><Relationship Id="rId23" Target="../media/image30.gif" Type="http://schemas.openxmlformats.org/officeDocument/2006/relationships/image"/><Relationship Id="rId24" Target="../media/image18.gif" Type="http://schemas.openxmlformats.org/officeDocument/2006/relationships/image"/><Relationship Id="rId25" Target="../media/image23.png" Type="http://schemas.openxmlformats.org/officeDocument/2006/relationships/image"/><Relationship Id="rId26" Target="../media/image24.svg" Type="http://schemas.openxmlformats.org/officeDocument/2006/relationships/image"/><Relationship Id="rId27" Target="../media/image56.png" Type="http://schemas.openxmlformats.org/officeDocument/2006/relationships/image"/><Relationship Id="rId28" Target="../media/image57.svg" Type="http://schemas.openxmlformats.org/officeDocument/2006/relationships/image"/><Relationship Id="rId29" Target="../media/image58.png" Type="http://schemas.openxmlformats.org/officeDocument/2006/relationships/image"/><Relationship Id="rId3" Target="../media/image2.svg" Type="http://schemas.openxmlformats.org/officeDocument/2006/relationships/image"/><Relationship Id="rId30" Target="../media/image59.svg" Type="http://schemas.openxmlformats.org/officeDocument/2006/relationships/image"/><Relationship Id="rId31" Target="../media/image14.png" Type="http://schemas.openxmlformats.org/officeDocument/2006/relationships/image"/><Relationship Id="rId32" Target="../media/image15.svg" Type="http://schemas.openxmlformats.org/officeDocument/2006/relationships/image"/><Relationship Id="rId33" Target="../media/image66.png" Type="http://schemas.openxmlformats.org/officeDocument/2006/relationships/image"/><Relationship Id="rId34" Target="../media/image67.svg" Type="http://schemas.openxmlformats.org/officeDocument/2006/relationships/image"/><Relationship Id="rId35" Target="../media/image31.png" Type="http://schemas.openxmlformats.org/officeDocument/2006/relationships/image"/><Relationship Id="rId36" Target="../media/image32.svg" Type="http://schemas.openxmlformats.org/officeDocument/2006/relationships/image"/><Relationship Id="rId37" Target="../media/image62.png" Type="http://schemas.openxmlformats.org/officeDocument/2006/relationships/image"/><Relationship Id="rId38" Target="../media/image63.svg" Type="http://schemas.openxmlformats.org/officeDocument/2006/relationships/image"/><Relationship Id="rId39" Target="../media/image7.gif" Type="http://schemas.openxmlformats.org/officeDocument/2006/relationships/image"/><Relationship Id="rId4" Target="../media/image3.png" Type="http://schemas.openxmlformats.org/officeDocument/2006/relationships/image"/><Relationship Id="rId40" Target="../media/image68.png" Type="http://schemas.openxmlformats.org/officeDocument/2006/relationships/image"/><Relationship Id="rId41" Target="../media/image69.svg" Type="http://schemas.openxmlformats.org/officeDocument/2006/relationships/image"/><Relationship Id="rId5" Target="../media/image4.svg" Type="http://schemas.openxmlformats.org/officeDocument/2006/relationships/image"/><Relationship Id="rId6" Target="../media/image40.png" Type="http://schemas.openxmlformats.org/officeDocument/2006/relationships/image"/><Relationship Id="rId7" Target="../media/image41.svg" Type="http://schemas.openxmlformats.org/officeDocument/2006/relationships/image"/><Relationship Id="rId8" Target="../media/image44.png" Type="http://schemas.openxmlformats.org/officeDocument/2006/relationships/image"/><Relationship Id="rId9" Target="../media/image45.sv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0.png" Type="http://schemas.openxmlformats.org/officeDocument/2006/relationships/image"/><Relationship Id="rId11" Target="../media/image21.svg" Type="http://schemas.openxmlformats.org/officeDocument/2006/relationships/image"/><Relationship Id="rId12" Target="../media/image68.png" Type="http://schemas.openxmlformats.org/officeDocument/2006/relationships/image"/><Relationship Id="rId13" Target="../media/image69.svg" Type="http://schemas.openxmlformats.org/officeDocument/2006/relationships/image"/><Relationship Id="rId14" Target="../media/image3.png" Type="http://schemas.openxmlformats.org/officeDocument/2006/relationships/image"/><Relationship Id="rId15" Target="../media/image4.svg" Type="http://schemas.openxmlformats.org/officeDocument/2006/relationships/image"/><Relationship Id="rId2" Target="../media/image31.png" Type="http://schemas.openxmlformats.org/officeDocument/2006/relationships/image"/><Relationship Id="rId3" Target="../media/image32.svg" Type="http://schemas.openxmlformats.org/officeDocument/2006/relationships/image"/><Relationship Id="rId4" Target="../media/image62.png" Type="http://schemas.openxmlformats.org/officeDocument/2006/relationships/image"/><Relationship Id="rId5" Target="../media/image63.svg" Type="http://schemas.openxmlformats.org/officeDocument/2006/relationships/image"/><Relationship Id="rId6" Target="../media/image70.png" Type="http://schemas.openxmlformats.org/officeDocument/2006/relationships/image"/><Relationship Id="rId7" Target="../media/image71.svg" Type="http://schemas.openxmlformats.org/officeDocument/2006/relationships/image"/><Relationship Id="rId8" Target="../media/image72.png" Type="http://schemas.openxmlformats.org/officeDocument/2006/relationships/image"/><Relationship Id="rId9" Target="../media/image73.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10999"/>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0" y="9705109"/>
            <a:ext cx="18288000" cy="1163782"/>
            <a:chOff x="0" y="0"/>
            <a:chExt cx="24384000" cy="1551709"/>
          </a:xfrm>
        </p:grpSpPr>
        <p:sp>
          <p:nvSpPr>
            <p:cNvPr name="Freeform 4" id="4"/>
            <p:cNvSpPr/>
            <p:nvPr/>
          </p:nvSpPr>
          <p:spPr>
            <a:xfrm flipH="false" flipV="false" rot="0">
              <a:off x="0" y="0"/>
              <a:ext cx="8128000" cy="1551709"/>
            </a:xfrm>
            <a:custGeom>
              <a:avLst/>
              <a:gdLst/>
              <a:ahLst/>
              <a:cxnLst/>
              <a:rect r="r" b="b" t="t" l="l"/>
              <a:pathLst>
                <a:path h="1551709" w="8128000">
                  <a:moveTo>
                    <a:pt x="0" y="0"/>
                  </a:moveTo>
                  <a:lnTo>
                    <a:pt x="8128000" y="0"/>
                  </a:lnTo>
                  <a:lnTo>
                    <a:pt x="8128000" y="1551709"/>
                  </a:lnTo>
                  <a:lnTo>
                    <a:pt x="0" y="15517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8128000" y="0"/>
              <a:ext cx="8128000" cy="1551709"/>
            </a:xfrm>
            <a:custGeom>
              <a:avLst/>
              <a:gdLst/>
              <a:ahLst/>
              <a:cxnLst/>
              <a:rect r="r" b="b" t="t" l="l"/>
              <a:pathLst>
                <a:path h="1551709" w="8128000">
                  <a:moveTo>
                    <a:pt x="0" y="0"/>
                  </a:moveTo>
                  <a:lnTo>
                    <a:pt x="8128000" y="0"/>
                  </a:lnTo>
                  <a:lnTo>
                    <a:pt x="8128000" y="1551709"/>
                  </a:lnTo>
                  <a:lnTo>
                    <a:pt x="0" y="15517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6256000" y="0"/>
              <a:ext cx="8128000" cy="1551709"/>
            </a:xfrm>
            <a:custGeom>
              <a:avLst/>
              <a:gdLst/>
              <a:ahLst/>
              <a:cxnLst/>
              <a:rect r="r" b="b" t="t" l="l"/>
              <a:pathLst>
                <a:path h="1551709" w="8128000">
                  <a:moveTo>
                    <a:pt x="0" y="0"/>
                  </a:moveTo>
                  <a:lnTo>
                    <a:pt x="8128000" y="0"/>
                  </a:lnTo>
                  <a:lnTo>
                    <a:pt x="8128000" y="1551709"/>
                  </a:lnTo>
                  <a:lnTo>
                    <a:pt x="0" y="15517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grpSp>
        <p:nvGrpSpPr>
          <p:cNvPr name="Group 7" id="7"/>
          <p:cNvGrpSpPr/>
          <p:nvPr/>
        </p:nvGrpSpPr>
        <p:grpSpPr>
          <a:xfrm rot="0">
            <a:off x="1509980" y="1509980"/>
            <a:ext cx="15268040" cy="6685149"/>
            <a:chOff x="0" y="0"/>
            <a:chExt cx="4021212" cy="1760698"/>
          </a:xfrm>
        </p:grpSpPr>
        <p:sp>
          <p:nvSpPr>
            <p:cNvPr name="Freeform 8" id="8"/>
            <p:cNvSpPr/>
            <p:nvPr/>
          </p:nvSpPr>
          <p:spPr>
            <a:xfrm flipH="false" flipV="false" rot="0">
              <a:off x="0" y="0"/>
              <a:ext cx="4021212" cy="1760698"/>
            </a:xfrm>
            <a:custGeom>
              <a:avLst/>
              <a:gdLst/>
              <a:ahLst/>
              <a:cxnLst/>
              <a:rect r="r" b="b" t="t" l="l"/>
              <a:pathLst>
                <a:path h="1760698" w="4021212">
                  <a:moveTo>
                    <a:pt x="24846" y="0"/>
                  </a:moveTo>
                  <a:lnTo>
                    <a:pt x="3996366" y="0"/>
                  </a:lnTo>
                  <a:cubicBezTo>
                    <a:pt x="4010088" y="0"/>
                    <a:pt x="4021212" y="11124"/>
                    <a:pt x="4021212" y="24846"/>
                  </a:cubicBezTo>
                  <a:lnTo>
                    <a:pt x="4021212" y="1735851"/>
                  </a:lnTo>
                  <a:cubicBezTo>
                    <a:pt x="4021212" y="1749574"/>
                    <a:pt x="4010088" y="1760698"/>
                    <a:pt x="3996366" y="1760698"/>
                  </a:cubicBezTo>
                  <a:lnTo>
                    <a:pt x="24846" y="1760698"/>
                  </a:lnTo>
                  <a:cubicBezTo>
                    <a:pt x="11124" y="1760698"/>
                    <a:pt x="0" y="1749574"/>
                    <a:pt x="0" y="1735851"/>
                  </a:cubicBezTo>
                  <a:lnTo>
                    <a:pt x="0" y="24846"/>
                  </a:lnTo>
                  <a:cubicBezTo>
                    <a:pt x="0" y="11124"/>
                    <a:pt x="11124" y="0"/>
                    <a:pt x="24846" y="0"/>
                  </a:cubicBezTo>
                  <a:close/>
                </a:path>
              </a:pathLst>
            </a:custGeom>
            <a:solidFill>
              <a:srgbClr val="000000"/>
            </a:solidFill>
            <a:ln w="47625" cap="rnd">
              <a:solidFill>
                <a:srgbClr val="21EF80"/>
              </a:solidFill>
              <a:prstDash val="solid"/>
              <a:round/>
            </a:ln>
          </p:spPr>
        </p:sp>
        <p:sp>
          <p:nvSpPr>
            <p:cNvPr name="TextBox 9" id="9"/>
            <p:cNvSpPr txBox="true"/>
            <p:nvPr/>
          </p:nvSpPr>
          <p:spPr>
            <a:xfrm>
              <a:off x="0" y="-28575"/>
              <a:ext cx="812800" cy="841375"/>
            </a:xfrm>
            <a:prstGeom prst="rect">
              <a:avLst/>
            </a:prstGeom>
          </p:spPr>
          <p:txBody>
            <a:bodyPr anchor="ctr" rtlCol="false" tIns="254000" lIns="254000" bIns="254000" rIns="254000"/>
            <a:lstStyle/>
            <a:p>
              <a:pPr algn="ctr">
                <a:lnSpc>
                  <a:spcPts val="2100"/>
                </a:lnSpc>
              </a:pPr>
            </a:p>
          </p:txBody>
        </p:sp>
      </p:grpSp>
      <p:sp>
        <p:nvSpPr>
          <p:cNvPr name="Freeform 10" id="10"/>
          <p:cNvSpPr/>
          <p:nvPr/>
        </p:nvSpPr>
        <p:spPr>
          <a:xfrm flipH="false" flipV="false" rot="0">
            <a:off x="15341087" y="6151992"/>
            <a:ext cx="3370555" cy="3571879"/>
          </a:xfrm>
          <a:custGeom>
            <a:avLst/>
            <a:gdLst/>
            <a:ahLst/>
            <a:cxnLst/>
            <a:rect r="r" b="b" t="t" l="l"/>
            <a:pathLst>
              <a:path h="3571879" w="3370555">
                <a:moveTo>
                  <a:pt x="0" y="0"/>
                </a:moveTo>
                <a:lnTo>
                  <a:pt x="3370556" y="0"/>
                </a:lnTo>
                <a:lnTo>
                  <a:pt x="3370556" y="3571879"/>
                </a:lnTo>
                <a:lnTo>
                  <a:pt x="0" y="357187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pic>
        <p:nvPicPr>
          <p:cNvPr name="Picture 11" id="11"/>
          <p:cNvPicPr>
            <a:picLocks noChangeAspect="true"/>
          </p:cNvPicPr>
          <p:nvPr/>
        </p:nvPicPr>
        <p:blipFill>
          <a:blip r:embed="rId8"/>
          <a:srcRect l="0" t="0" r="0" b="0"/>
          <a:stretch>
            <a:fillRect/>
          </a:stretch>
        </p:blipFill>
        <p:spPr>
          <a:xfrm flipH="false" flipV="false" rot="0">
            <a:off x="13021225" y="6943369"/>
            <a:ext cx="2319862" cy="2761741"/>
          </a:xfrm>
          <a:prstGeom prst="rect">
            <a:avLst/>
          </a:prstGeom>
        </p:spPr>
      </p:pic>
      <p:sp>
        <p:nvSpPr>
          <p:cNvPr name="Freeform 12" id="12"/>
          <p:cNvSpPr/>
          <p:nvPr/>
        </p:nvSpPr>
        <p:spPr>
          <a:xfrm flipH="false" flipV="false" rot="0">
            <a:off x="5425744" y="6115484"/>
            <a:ext cx="2196534" cy="938519"/>
          </a:xfrm>
          <a:custGeom>
            <a:avLst/>
            <a:gdLst/>
            <a:ahLst/>
            <a:cxnLst/>
            <a:rect r="r" b="b" t="t" l="l"/>
            <a:pathLst>
              <a:path h="938519" w="2196534">
                <a:moveTo>
                  <a:pt x="0" y="0"/>
                </a:moveTo>
                <a:lnTo>
                  <a:pt x="2196534" y="0"/>
                </a:lnTo>
                <a:lnTo>
                  <a:pt x="2196534" y="938519"/>
                </a:lnTo>
                <a:lnTo>
                  <a:pt x="0" y="93851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3" id="13"/>
          <p:cNvSpPr/>
          <p:nvPr/>
        </p:nvSpPr>
        <p:spPr>
          <a:xfrm flipH="false" flipV="false" rot="0">
            <a:off x="8068873" y="6111491"/>
            <a:ext cx="2196534" cy="942513"/>
          </a:xfrm>
          <a:custGeom>
            <a:avLst/>
            <a:gdLst/>
            <a:ahLst/>
            <a:cxnLst/>
            <a:rect r="r" b="b" t="t" l="l"/>
            <a:pathLst>
              <a:path h="942513" w="2196534">
                <a:moveTo>
                  <a:pt x="0" y="0"/>
                </a:moveTo>
                <a:lnTo>
                  <a:pt x="2196534" y="0"/>
                </a:lnTo>
                <a:lnTo>
                  <a:pt x="2196534" y="942512"/>
                </a:lnTo>
                <a:lnTo>
                  <a:pt x="0" y="94251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4" id="14"/>
          <p:cNvSpPr/>
          <p:nvPr/>
        </p:nvSpPr>
        <p:spPr>
          <a:xfrm flipH="false" flipV="false" rot="0">
            <a:off x="10713082" y="6136966"/>
            <a:ext cx="2221897" cy="917038"/>
          </a:xfrm>
          <a:custGeom>
            <a:avLst/>
            <a:gdLst/>
            <a:ahLst/>
            <a:cxnLst/>
            <a:rect r="r" b="b" t="t" l="l"/>
            <a:pathLst>
              <a:path h="917038" w="2221897">
                <a:moveTo>
                  <a:pt x="0" y="0"/>
                </a:moveTo>
                <a:lnTo>
                  <a:pt x="2221897" y="0"/>
                </a:lnTo>
                <a:lnTo>
                  <a:pt x="2221897" y="917037"/>
                </a:lnTo>
                <a:lnTo>
                  <a:pt x="0" y="917037"/>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5" id="15"/>
          <p:cNvSpPr/>
          <p:nvPr/>
        </p:nvSpPr>
        <p:spPr>
          <a:xfrm flipH="true" flipV="false" rot="0">
            <a:off x="2264737" y="8614008"/>
            <a:ext cx="1855950" cy="1091101"/>
          </a:xfrm>
          <a:custGeom>
            <a:avLst/>
            <a:gdLst/>
            <a:ahLst/>
            <a:cxnLst/>
            <a:rect r="r" b="b" t="t" l="l"/>
            <a:pathLst>
              <a:path h="1091101" w="1855950">
                <a:moveTo>
                  <a:pt x="1855950" y="0"/>
                </a:moveTo>
                <a:lnTo>
                  <a:pt x="0" y="0"/>
                </a:lnTo>
                <a:lnTo>
                  <a:pt x="0" y="1091101"/>
                </a:lnTo>
                <a:lnTo>
                  <a:pt x="1855950" y="1091101"/>
                </a:lnTo>
                <a:lnTo>
                  <a:pt x="1855950" y="0"/>
                </a:lnTo>
                <a:close/>
              </a:path>
            </a:pathLst>
          </a:custGeom>
          <a:blipFill>
            <a:blip r:embed="rId15">
              <a:extLst>
                <a:ext uri="{96DAC541-7B7A-43D3-8B79-37D633B846F1}">
                  <asvg:svgBlip xmlns:asvg="http://schemas.microsoft.com/office/drawing/2016/SVG/main" r:embed="rId16"/>
                </a:ext>
              </a:extLst>
            </a:blip>
            <a:stretch>
              <a:fillRect l="0" t="0" r="0" b="-10100"/>
            </a:stretch>
          </a:blipFill>
        </p:spPr>
      </p:sp>
      <p:sp>
        <p:nvSpPr>
          <p:cNvPr name="Freeform 16" id="16"/>
          <p:cNvSpPr/>
          <p:nvPr/>
        </p:nvSpPr>
        <p:spPr>
          <a:xfrm flipH="false" flipV="false" rot="0">
            <a:off x="375433" y="6228904"/>
            <a:ext cx="2319577" cy="3476205"/>
          </a:xfrm>
          <a:custGeom>
            <a:avLst/>
            <a:gdLst/>
            <a:ahLst/>
            <a:cxnLst/>
            <a:rect r="r" b="b" t="t" l="l"/>
            <a:pathLst>
              <a:path h="3476205" w="2319577">
                <a:moveTo>
                  <a:pt x="0" y="0"/>
                </a:moveTo>
                <a:lnTo>
                  <a:pt x="2319576" y="0"/>
                </a:lnTo>
                <a:lnTo>
                  <a:pt x="2319576" y="3476205"/>
                </a:lnTo>
                <a:lnTo>
                  <a:pt x="0" y="3476205"/>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pic>
        <p:nvPicPr>
          <p:cNvPr name="Picture 17" id="17"/>
          <p:cNvPicPr>
            <a:picLocks noChangeAspect="true"/>
          </p:cNvPicPr>
          <p:nvPr/>
        </p:nvPicPr>
        <p:blipFill>
          <a:blip r:embed="rId19">
            <a:alphaModFix amt="71000"/>
          </a:blip>
          <a:srcRect l="0" t="0" r="0" b="0"/>
          <a:stretch>
            <a:fillRect/>
          </a:stretch>
        </p:blipFill>
        <p:spPr>
          <a:xfrm flipH="false" flipV="false" rot="604890">
            <a:off x="17509575" y="4896612"/>
            <a:ext cx="554300" cy="577396"/>
          </a:xfrm>
          <a:prstGeom prst="rect">
            <a:avLst/>
          </a:prstGeom>
        </p:spPr>
      </p:pic>
      <p:pic>
        <p:nvPicPr>
          <p:cNvPr name="Picture 18" id="18"/>
          <p:cNvPicPr>
            <a:picLocks noChangeAspect="true"/>
          </p:cNvPicPr>
          <p:nvPr/>
        </p:nvPicPr>
        <p:blipFill>
          <a:blip r:embed="rId19">
            <a:alphaModFix amt="71000"/>
          </a:blip>
          <a:srcRect l="0" t="0" r="0" b="0"/>
          <a:stretch>
            <a:fillRect/>
          </a:stretch>
        </p:blipFill>
        <p:spPr>
          <a:xfrm flipH="false" flipV="false" rot="-1221735">
            <a:off x="17085962" y="3338385"/>
            <a:ext cx="397359" cy="413915"/>
          </a:xfrm>
          <a:prstGeom prst="rect">
            <a:avLst/>
          </a:prstGeom>
        </p:spPr>
      </p:pic>
      <p:pic>
        <p:nvPicPr>
          <p:cNvPr name="Picture 19" id="19"/>
          <p:cNvPicPr>
            <a:picLocks noChangeAspect="true"/>
          </p:cNvPicPr>
          <p:nvPr/>
        </p:nvPicPr>
        <p:blipFill>
          <a:blip r:embed="rId19">
            <a:alphaModFix amt="71000"/>
          </a:blip>
          <a:srcRect l="0" t="0" r="0" b="0"/>
          <a:stretch>
            <a:fillRect/>
          </a:stretch>
        </p:blipFill>
        <p:spPr>
          <a:xfrm flipH="false" flipV="false" rot="0">
            <a:off x="17517576" y="1957766"/>
            <a:ext cx="269149" cy="280364"/>
          </a:xfrm>
          <a:prstGeom prst="rect">
            <a:avLst/>
          </a:prstGeom>
        </p:spPr>
      </p:pic>
      <p:pic>
        <p:nvPicPr>
          <p:cNvPr name="Picture 20" id="20"/>
          <p:cNvPicPr>
            <a:picLocks noChangeAspect="true"/>
          </p:cNvPicPr>
          <p:nvPr/>
        </p:nvPicPr>
        <p:blipFill>
          <a:blip r:embed="rId19">
            <a:alphaModFix amt="71000"/>
          </a:blip>
          <a:srcRect l="0" t="0" r="0" b="0"/>
          <a:stretch>
            <a:fillRect/>
          </a:stretch>
        </p:blipFill>
        <p:spPr>
          <a:xfrm flipH="false" flipV="false" rot="-599390">
            <a:off x="421312" y="5056909"/>
            <a:ext cx="554300" cy="577396"/>
          </a:xfrm>
          <a:prstGeom prst="rect">
            <a:avLst/>
          </a:prstGeom>
        </p:spPr>
      </p:pic>
      <p:pic>
        <p:nvPicPr>
          <p:cNvPr name="Picture 21" id="21"/>
          <p:cNvPicPr>
            <a:picLocks noChangeAspect="true"/>
          </p:cNvPicPr>
          <p:nvPr/>
        </p:nvPicPr>
        <p:blipFill>
          <a:blip r:embed="rId19">
            <a:alphaModFix amt="71000"/>
          </a:blip>
          <a:srcRect l="0" t="0" r="0" b="0"/>
          <a:stretch>
            <a:fillRect/>
          </a:stretch>
        </p:blipFill>
        <p:spPr>
          <a:xfrm flipH="false" flipV="false" rot="368085">
            <a:off x="788009" y="3418711"/>
            <a:ext cx="397359" cy="413915"/>
          </a:xfrm>
          <a:prstGeom prst="rect">
            <a:avLst/>
          </a:prstGeom>
        </p:spPr>
      </p:pic>
      <p:pic>
        <p:nvPicPr>
          <p:cNvPr name="Picture 22" id="22"/>
          <p:cNvPicPr>
            <a:picLocks noChangeAspect="true"/>
          </p:cNvPicPr>
          <p:nvPr/>
        </p:nvPicPr>
        <p:blipFill>
          <a:blip r:embed="rId19">
            <a:alphaModFix amt="71000"/>
          </a:blip>
          <a:srcRect l="0" t="0" r="0" b="0"/>
          <a:stretch>
            <a:fillRect/>
          </a:stretch>
        </p:blipFill>
        <p:spPr>
          <a:xfrm flipH="false" flipV="false" rot="-980286">
            <a:off x="463881" y="1925570"/>
            <a:ext cx="269149" cy="280364"/>
          </a:xfrm>
          <a:prstGeom prst="rect">
            <a:avLst/>
          </a:prstGeom>
        </p:spPr>
      </p:pic>
      <p:pic>
        <p:nvPicPr>
          <p:cNvPr name="Picture 23" id="23"/>
          <p:cNvPicPr>
            <a:picLocks noChangeAspect="true"/>
          </p:cNvPicPr>
          <p:nvPr/>
        </p:nvPicPr>
        <p:blipFill>
          <a:blip r:embed="rId20"/>
          <a:srcRect l="0" t="0" r="0" b="0"/>
          <a:stretch>
            <a:fillRect/>
          </a:stretch>
        </p:blipFill>
        <p:spPr>
          <a:xfrm flipH="false" flipV="false" rot="5464703">
            <a:off x="4787096" y="6750510"/>
            <a:ext cx="978075" cy="934061"/>
          </a:xfrm>
          <a:prstGeom prst="rect">
            <a:avLst/>
          </a:prstGeom>
        </p:spPr>
      </p:pic>
      <p:sp>
        <p:nvSpPr>
          <p:cNvPr name="TextBox 24" id="24"/>
          <p:cNvSpPr txBox="true"/>
          <p:nvPr/>
        </p:nvSpPr>
        <p:spPr>
          <a:xfrm rot="0">
            <a:off x="3544927" y="2442823"/>
            <a:ext cx="11244426" cy="3235183"/>
          </a:xfrm>
          <a:prstGeom prst="rect">
            <a:avLst/>
          </a:prstGeom>
        </p:spPr>
        <p:txBody>
          <a:bodyPr anchor="t" rtlCol="false" tIns="0" lIns="0" bIns="0" rIns="0">
            <a:spAutoFit/>
          </a:bodyPr>
          <a:lstStyle/>
          <a:p>
            <a:pPr algn="ctr">
              <a:lnSpc>
                <a:spcPts val="8286"/>
              </a:lnSpc>
            </a:pPr>
            <a:r>
              <a:rPr lang="en-US" sz="7398">
                <a:solidFill>
                  <a:srgbClr val="FF63D8"/>
                </a:solidFill>
                <a:latin typeface="Arcade Gamer"/>
              </a:rPr>
              <a:t>KERAGAMAN &amp; KESANTUNAN BERBAHASA</a:t>
            </a:r>
          </a:p>
        </p:txBody>
      </p:sp>
      <p:sp>
        <p:nvSpPr>
          <p:cNvPr name="TextBox 25" id="25"/>
          <p:cNvSpPr txBox="true"/>
          <p:nvPr/>
        </p:nvSpPr>
        <p:spPr>
          <a:xfrm rot="0">
            <a:off x="7021769" y="682309"/>
            <a:ext cx="4244462" cy="336677"/>
          </a:xfrm>
          <a:prstGeom prst="rect">
            <a:avLst/>
          </a:prstGeom>
        </p:spPr>
        <p:txBody>
          <a:bodyPr anchor="t" rtlCol="false" tIns="0" lIns="0" bIns="0" rIns="0">
            <a:spAutoFit/>
          </a:bodyPr>
          <a:lstStyle/>
          <a:p>
            <a:pPr algn="ctr">
              <a:lnSpc>
                <a:spcPts val="2463"/>
              </a:lnSpc>
            </a:pPr>
            <a:r>
              <a:rPr lang="en-US" sz="2199">
                <a:solidFill>
                  <a:srgbClr val="FFFFFF"/>
                </a:solidFill>
                <a:latin typeface="Arcade Gamer"/>
              </a:rPr>
              <a:t>KELOMPOK 3</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1028700"/>
            <a:ext cx="1082363" cy="464432"/>
          </a:xfrm>
          <a:custGeom>
            <a:avLst/>
            <a:gdLst/>
            <a:ahLst/>
            <a:cxnLst/>
            <a:rect r="r" b="b" t="t" l="l"/>
            <a:pathLst>
              <a:path h="464432" w="1082363">
                <a:moveTo>
                  <a:pt x="0" y="0"/>
                </a:moveTo>
                <a:lnTo>
                  <a:pt x="1082363" y="0"/>
                </a:lnTo>
                <a:lnTo>
                  <a:pt x="1082363" y="464432"/>
                </a:lnTo>
                <a:lnTo>
                  <a:pt x="0" y="4644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345662" y="1079424"/>
            <a:ext cx="1745786" cy="362985"/>
          </a:xfrm>
          <a:custGeom>
            <a:avLst/>
            <a:gdLst/>
            <a:ahLst/>
            <a:cxnLst/>
            <a:rect r="r" b="b" t="t" l="l"/>
            <a:pathLst>
              <a:path h="362985" w="1745786">
                <a:moveTo>
                  <a:pt x="0" y="0"/>
                </a:moveTo>
                <a:lnTo>
                  <a:pt x="1745786" y="0"/>
                </a:lnTo>
                <a:lnTo>
                  <a:pt x="1745786" y="362985"/>
                </a:lnTo>
                <a:lnTo>
                  <a:pt x="0" y="362985"/>
                </a:lnTo>
                <a:lnTo>
                  <a:pt x="0" y="0"/>
                </a:lnTo>
                <a:close/>
              </a:path>
            </a:pathLst>
          </a:custGeom>
          <a:blipFill>
            <a:blip r:embed="rId4">
              <a:extLst>
                <a:ext uri="{96DAC541-7B7A-43D3-8B79-37D633B846F1}">
                  <asvg:svgBlip xmlns:asvg="http://schemas.microsoft.com/office/drawing/2016/SVG/main" r:embed="rId5"/>
                </a:ext>
              </a:extLst>
            </a:blip>
            <a:stretch>
              <a:fillRect l="0" t="0" r="-25666" b="0"/>
            </a:stretch>
          </a:blipFill>
        </p:spPr>
      </p:sp>
      <p:sp>
        <p:nvSpPr>
          <p:cNvPr name="TextBox 4" id="4"/>
          <p:cNvSpPr txBox="true"/>
          <p:nvPr/>
        </p:nvSpPr>
        <p:spPr>
          <a:xfrm rot="0">
            <a:off x="315811" y="2911458"/>
            <a:ext cx="4866065" cy="2905416"/>
          </a:xfrm>
          <a:prstGeom prst="rect">
            <a:avLst/>
          </a:prstGeom>
        </p:spPr>
        <p:txBody>
          <a:bodyPr anchor="t" rtlCol="false" tIns="0" lIns="0" bIns="0" rIns="0">
            <a:spAutoFit/>
          </a:bodyPr>
          <a:lstStyle/>
          <a:p>
            <a:pPr>
              <a:lnSpc>
                <a:spcPts val="5647"/>
              </a:lnSpc>
            </a:pPr>
            <a:r>
              <a:rPr lang="en-US" sz="5042">
                <a:solidFill>
                  <a:srgbClr val="FF63D8"/>
                </a:solidFill>
                <a:latin typeface="Arcade Gamer"/>
              </a:rPr>
              <a:t>RAGAM BAHASA MENURUT PENUTURAN</a:t>
            </a:r>
          </a:p>
        </p:txBody>
      </p:sp>
      <p:grpSp>
        <p:nvGrpSpPr>
          <p:cNvPr name="Group 5" id="5"/>
          <p:cNvGrpSpPr/>
          <p:nvPr/>
        </p:nvGrpSpPr>
        <p:grpSpPr>
          <a:xfrm rot="0">
            <a:off x="5551321" y="739683"/>
            <a:ext cx="12331394" cy="2475151"/>
            <a:chOff x="0" y="0"/>
            <a:chExt cx="3247774" cy="651892"/>
          </a:xfrm>
        </p:grpSpPr>
        <p:sp>
          <p:nvSpPr>
            <p:cNvPr name="Freeform 6" id="6"/>
            <p:cNvSpPr/>
            <p:nvPr/>
          </p:nvSpPr>
          <p:spPr>
            <a:xfrm flipH="false" flipV="false" rot="0">
              <a:off x="0" y="0"/>
              <a:ext cx="3247774" cy="651892"/>
            </a:xfrm>
            <a:custGeom>
              <a:avLst/>
              <a:gdLst/>
              <a:ahLst/>
              <a:cxnLst/>
              <a:rect r="r" b="b" t="t" l="l"/>
              <a:pathLst>
                <a:path h="651892" w="3247774">
                  <a:moveTo>
                    <a:pt x="30763" y="0"/>
                  </a:moveTo>
                  <a:lnTo>
                    <a:pt x="3217011" y="0"/>
                  </a:lnTo>
                  <a:cubicBezTo>
                    <a:pt x="3234001" y="0"/>
                    <a:pt x="3247774" y="13773"/>
                    <a:pt x="3247774" y="30763"/>
                  </a:cubicBezTo>
                  <a:lnTo>
                    <a:pt x="3247774" y="621128"/>
                  </a:lnTo>
                  <a:cubicBezTo>
                    <a:pt x="3247774" y="638118"/>
                    <a:pt x="3234001" y="651892"/>
                    <a:pt x="3217011" y="651892"/>
                  </a:cubicBezTo>
                  <a:lnTo>
                    <a:pt x="30763" y="651892"/>
                  </a:lnTo>
                  <a:cubicBezTo>
                    <a:pt x="13773" y="651892"/>
                    <a:pt x="0" y="638118"/>
                    <a:pt x="0" y="621128"/>
                  </a:cubicBezTo>
                  <a:lnTo>
                    <a:pt x="0" y="30763"/>
                  </a:lnTo>
                  <a:cubicBezTo>
                    <a:pt x="0" y="13773"/>
                    <a:pt x="13773" y="0"/>
                    <a:pt x="30763" y="0"/>
                  </a:cubicBezTo>
                  <a:close/>
                </a:path>
              </a:pathLst>
            </a:custGeom>
            <a:solidFill>
              <a:srgbClr val="000000"/>
            </a:solidFill>
            <a:ln w="47625" cap="rnd">
              <a:solidFill>
                <a:srgbClr val="21EF80"/>
              </a:solidFill>
              <a:prstDash val="solid"/>
              <a:round/>
            </a:ln>
          </p:spPr>
        </p:sp>
        <p:sp>
          <p:nvSpPr>
            <p:cNvPr name="TextBox 7" id="7"/>
            <p:cNvSpPr txBox="true"/>
            <p:nvPr/>
          </p:nvSpPr>
          <p:spPr>
            <a:xfrm>
              <a:off x="0" y="-57150"/>
              <a:ext cx="812800" cy="869950"/>
            </a:xfrm>
            <a:prstGeom prst="rect">
              <a:avLst/>
            </a:prstGeom>
          </p:spPr>
          <p:txBody>
            <a:bodyPr anchor="t" rtlCol="false" tIns="254000" lIns="254000" bIns="254000" rIns="254000"/>
            <a:lstStyle/>
            <a:p>
              <a:pPr>
                <a:lnSpc>
                  <a:spcPts val="3359"/>
                </a:lnSpc>
              </a:pPr>
            </a:p>
          </p:txBody>
        </p:sp>
      </p:grpSp>
      <p:grpSp>
        <p:nvGrpSpPr>
          <p:cNvPr name="Group 8" id="8"/>
          <p:cNvGrpSpPr/>
          <p:nvPr/>
        </p:nvGrpSpPr>
        <p:grpSpPr>
          <a:xfrm rot="0">
            <a:off x="5877408" y="1079424"/>
            <a:ext cx="11624242" cy="2137324"/>
            <a:chOff x="0" y="0"/>
            <a:chExt cx="15498990" cy="2849766"/>
          </a:xfrm>
        </p:grpSpPr>
        <p:sp>
          <p:nvSpPr>
            <p:cNvPr name="TextBox 9" id="9"/>
            <p:cNvSpPr txBox="true"/>
            <p:nvPr/>
          </p:nvSpPr>
          <p:spPr>
            <a:xfrm rot="0">
              <a:off x="0" y="-57150"/>
              <a:ext cx="15498990" cy="534669"/>
            </a:xfrm>
            <a:prstGeom prst="rect">
              <a:avLst/>
            </a:prstGeom>
          </p:spPr>
          <p:txBody>
            <a:bodyPr anchor="t" rtlCol="false" tIns="0" lIns="0" bIns="0" rIns="0">
              <a:spAutoFit/>
            </a:bodyPr>
            <a:lstStyle/>
            <a:p>
              <a:pPr>
                <a:lnSpc>
                  <a:spcPts val="3360"/>
                </a:lnSpc>
              </a:pPr>
              <a:r>
                <a:rPr lang="en-US" sz="2400">
                  <a:solidFill>
                    <a:srgbClr val="FFFFFF"/>
                  </a:solidFill>
                  <a:latin typeface="Disket Mono"/>
                </a:rPr>
                <a:t>tak resmi</a:t>
              </a:r>
            </a:p>
          </p:txBody>
        </p:sp>
        <p:sp>
          <p:nvSpPr>
            <p:cNvPr name="TextBox 10" id="10"/>
            <p:cNvSpPr txBox="true"/>
            <p:nvPr/>
          </p:nvSpPr>
          <p:spPr>
            <a:xfrm rot="0">
              <a:off x="0" y="643988"/>
              <a:ext cx="15498990" cy="2205778"/>
            </a:xfrm>
            <a:prstGeom prst="rect">
              <a:avLst/>
            </a:prstGeom>
          </p:spPr>
          <p:txBody>
            <a:bodyPr anchor="t" rtlCol="false" tIns="0" lIns="0" bIns="0" rIns="0">
              <a:spAutoFit/>
            </a:bodyPr>
            <a:lstStyle/>
            <a:p>
              <a:pPr>
                <a:lnSpc>
                  <a:spcPts val="2660"/>
                </a:lnSpc>
              </a:pPr>
              <a:r>
                <a:rPr lang="en-US" sz="1900">
                  <a:solidFill>
                    <a:srgbClr val="FFFFFF"/>
                  </a:solidFill>
                  <a:latin typeface="Disket Mono Bold"/>
                </a:rPr>
                <a:t>Bahasa Gaul</a:t>
              </a:r>
              <a:r>
                <a:rPr lang="en-US" sz="1900">
                  <a:solidFill>
                    <a:srgbClr val="FFFFFF"/>
                  </a:solidFill>
                  <a:latin typeface="Disket Mono"/>
                </a:rPr>
                <a:t>:  Bahasa yang digunakan oleh generasi muda dengan istilah-istilah slang, singkatan, dan ekspresi populer.</a:t>
              </a:r>
            </a:p>
            <a:p>
              <a:pPr>
                <a:lnSpc>
                  <a:spcPts val="2660"/>
                </a:lnSpc>
              </a:pPr>
              <a:r>
                <a:rPr lang="en-US" sz="1900">
                  <a:solidFill>
                    <a:srgbClr val="FFFFFF"/>
                  </a:solidFill>
                  <a:latin typeface="Disket Mono Bold"/>
                </a:rPr>
                <a:t>Bahasa Internet</a:t>
              </a:r>
              <a:r>
                <a:rPr lang="en-US" sz="1900">
                  <a:solidFill>
                    <a:srgbClr val="FFFFFF"/>
                  </a:solidFill>
                  <a:latin typeface="Disket Mono"/>
                </a:rPr>
                <a:t>: Bahasa yang berkembang di dunia online, termasuk singkatan, emotikon, dan frasa khas internet.</a:t>
              </a:r>
            </a:p>
            <a:p>
              <a:pPr>
                <a:lnSpc>
                  <a:spcPts val="2660"/>
                </a:lnSpc>
              </a:pPr>
            </a:p>
          </p:txBody>
        </p:sp>
      </p:grpSp>
      <p:grpSp>
        <p:nvGrpSpPr>
          <p:cNvPr name="Group 11" id="11"/>
          <p:cNvGrpSpPr/>
          <p:nvPr/>
        </p:nvGrpSpPr>
        <p:grpSpPr>
          <a:xfrm rot="0">
            <a:off x="5523833" y="3655629"/>
            <a:ext cx="12331394" cy="1723095"/>
            <a:chOff x="0" y="0"/>
            <a:chExt cx="3247774" cy="453819"/>
          </a:xfrm>
        </p:grpSpPr>
        <p:sp>
          <p:nvSpPr>
            <p:cNvPr name="Freeform 12" id="12"/>
            <p:cNvSpPr/>
            <p:nvPr/>
          </p:nvSpPr>
          <p:spPr>
            <a:xfrm flipH="false" flipV="false" rot="0">
              <a:off x="0" y="0"/>
              <a:ext cx="3247774" cy="453819"/>
            </a:xfrm>
            <a:custGeom>
              <a:avLst/>
              <a:gdLst/>
              <a:ahLst/>
              <a:cxnLst/>
              <a:rect r="r" b="b" t="t" l="l"/>
              <a:pathLst>
                <a:path h="453819" w="3247774">
                  <a:moveTo>
                    <a:pt x="30763" y="0"/>
                  </a:moveTo>
                  <a:lnTo>
                    <a:pt x="3217011" y="0"/>
                  </a:lnTo>
                  <a:cubicBezTo>
                    <a:pt x="3234001" y="0"/>
                    <a:pt x="3247774" y="13773"/>
                    <a:pt x="3247774" y="30763"/>
                  </a:cubicBezTo>
                  <a:lnTo>
                    <a:pt x="3247774" y="423056"/>
                  </a:lnTo>
                  <a:cubicBezTo>
                    <a:pt x="3247774" y="440046"/>
                    <a:pt x="3234001" y="453819"/>
                    <a:pt x="3217011" y="453819"/>
                  </a:cubicBezTo>
                  <a:lnTo>
                    <a:pt x="30763" y="453819"/>
                  </a:lnTo>
                  <a:cubicBezTo>
                    <a:pt x="13773" y="453819"/>
                    <a:pt x="0" y="440046"/>
                    <a:pt x="0" y="423056"/>
                  </a:cubicBezTo>
                  <a:lnTo>
                    <a:pt x="0" y="30763"/>
                  </a:lnTo>
                  <a:cubicBezTo>
                    <a:pt x="0" y="13773"/>
                    <a:pt x="13773" y="0"/>
                    <a:pt x="30763" y="0"/>
                  </a:cubicBezTo>
                  <a:close/>
                </a:path>
              </a:pathLst>
            </a:custGeom>
            <a:solidFill>
              <a:srgbClr val="000000"/>
            </a:solidFill>
            <a:ln w="47625" cap="rnd">
              <a:solidFill>
                <a:srgbClr val="21EF80"/>
              </a:solidFill>
              <a:prstDash val="solid"/>
              <a:round/>
            </a:ln>
          </p:spPr>
        </p:sp>
        <p:sp>
          <p:nvSpPr>
            <p:cNvPr name="TextBox 13" id="13"/>
            <p:cNvSpPr txBox="true"/>
            <p:nvPr/>
          </p:nvSpPr>
          <p:spPr>
            <a:xfrm>
              <a:off x="0" y="-57150"/>
              <a:ext cx="812800" cy="869950"/>
            </a:xfrm>
            <a:prstGeom prst="rect">
              <a:avLst/>
            </a:prstGeom>
          </p:spPr>
          <p:txBody>
            <a:bodyPr anchor="t" rtlCol="false" tIns="254000" lIns="254000" bIns="254000" rIns="254000"/>
            <a:lstStyle/>
            <a:p>
              <a:pPr>
                <a:lnSpc>
                  <a:spcPts val="3359"/>
                </a:lnSpc>
              </a:pPr>
            </a:p>
          </p:txBody>
        </p:sp>
      </p:grpSp>
      <p:grpSp>
        <p:nvGrpSpPr>
          <p:cNvPr name="Group 14" id="14"/>
          <p:cNvGrpSpPr/>
          <p:nvPr/>
        </p:nvGrpSpPr>
        <p:grpSpPr>
          <a:xfrm rot="0">
            <a:off x="5904897" y="3908150"/>
            <a:ext cx="11624242" cy="1470574"/>
            <a:chOff x="0" y="0"/>
            <a:chExt cx="15498990" cy="1960766"/>
          </a:xfrm>
        </p:grpSpPr>
        <p:sp>
          <p:nvSpPr>
            <p:cNvPr name="TextBox 15" id="15"/>
            <p:cNvSpPr txBox="true"/>
            <p:nvPr/>
          </p:nvSpPr>
          <p:spPr>
            <a:xfrm rot="0">
              <a:off x="0" y="-57150"/>
              <a:ext cx="15498990" cy="534669"/>
            </a:xfrm>
            <a:prstGeom prst="rect">
              <a:avLst/>
            </a:prstGeom>
          </p:spPr>
          <p:txBody>
            <a:bodyPr anchor="t" rtlCol="false" tIns="0" lIns="0" bIns="0" rIns="0">
              <a:spAutoFit/>
            </a:bodyPr>
            <a:lstStyle/>
            <a:p>
              <a:pPr>
                <a:lnSpc>
                  <a:spcPts val="3360"/>
                </a:lnSpc>
              </a:pPr>
              <a:r>
                <a:rPr lang="en-US" sz="2400">
                  <a:solidFill>
                    <a:srgbClr val="FFFFFF"/>
                  </a:solidFill>
                  <a:latin typeface="Disket Mono"/>
                </a:rPr>
                <a:t>keagamaan</a:t>
              </a:r>
            </a:p>
          </p:txBody>
        </p:sp>
        <p:sp>
          <p:nvSpPr>
            <p:cNvPr name="TextBox 16" id="16"/>
            <p:cNvSpPr txBox="true"/>
            <p:nvPr/>
          </p:nvSpPr>
          <p:spPr>
            <a:xfrm rot="0">
              <a:off x="0" y="643988"/>
              <a:ext cx="15498990" cy="1316778"/>
            </a:xfrm>
            <a:prstGeom prst="rect">
              <a:avLst/>
            </a:prstGeom>
          </p:spPr>
          <p:txBody>
            <a:bodyPr anchor="t" rtlCol="false" tIns="0" lIns="0" bIns="0" rIns="0">
              <a:spAutoFit/>
            </a:bodyPr>
            <a:lstStyle/>
            <a:p>
              <a:pPr>
                <a:lnSpc>
                  <a:spcPts val="2660"/>
                </a:lnSpc>
              </a:pPr>
              <a:r>
                <a:rPr lang="en-US" sz="1900">
                  <a:solidFill>
                    <a:srgbClr val="FFFFFF"/>
                  </a:solidFill>
                  <a:latin typeface="Disket Mono Bold"/>
                </a:rPr>
                <a:t>Bahasa Agama</a:t>
              </a:r>
              <a:r>
                <a:rPr lang="en-US" sz="1900">
                  <a:solidFill>
                    <a:srgbClr val="FFFFFF"/>
                  </a:solidFill>
                  <a:latin typeface="Disket Mono"/>
                </a:rPr>
                <a:t>: Bahasa yang digunakan dalam konteks keagamaan, seperti doa, khutbah,atau ceramah agama.</a:t>
              </a:r>
            </a:p>
            <a:p>
              <a:pPr>
                <a:lnSpc>
                  <a:spcPts val="2660"/>
                </a:lnSpc>
              </a:pPr>
            </a:p>
          </p:txBody>
        </p:sp>
      </p:grpSp>
      <p:grpSp>
        <p:nvGrpSpPr>
          <p:cNvPr name="Group 17" id="17"/>
          <p:cNvGrpSpPr/>
          <p:nvPr/>
        </p:nvGrpSpPr>
        <p:grpSpPr>
          <a:xfrm rot="0">
            <a:off x="5551321" y="5816875"/>
            <a:ext cx="12331394" cy="2674873"/>
            <a:chOff x="0" y="0"/>
            <a:chExt cx="3247774" cy="704493"/>
          </a:xfrm>
        </p:grpSpPr>
        <p:sp>
          <p:nvSpPr>
            <p:cNvPr name="Freeform 18" id="18"/>
            <p:cNvSpPr/>
            <p:nvPr/>
          </p:nvSpPr>
          <p:spPr>
            <a:xfrm flipH="false" flipV="false" rot="0">
              <a:off x="0" y="0"/>
              <a:ext cx="3247774" cy="704493"/>
            </a:xfrm>
            <a:custGeom>
              <a:avLst/>
              <a:gdLst/>
              <a:ahLst/>
              <a:cxnLst/>
              <a:rect r="r" b="b" t="t" l="l"/>
              <a:pathLst>
                <a:path h="704493" w="3247774">
                  <a:moveTo>
                    <a:pt x="30763" y="0"/>
                  </a:moveTo>
                  <a:lnTo>
                    <a:pt x="3217011" y="0"/>
                  </a:lnTo>
                  <a:cubicBezTo>
                    <a:pt x="3234001" y="0"/>
                    <a:pt x="3247774" y="13773"/>
                    <a:pt x="3247774" y="30763"/>
                  </a:cubicBezTo>
                  <a:lnTo>
                    <a:pt x="3247774" y="673730"/>
                  </a:lnTo>
                  <a:cubicBezTo>
                    <a:pt x="3247774" y="690720"/>
                    <a:pt x="3234001" y="704493"/>
                    <a:pt x="3217011" y="704493"/>
                  </a:cubicBezTo>
                  <a:lnTo>
                    <a:pt x="30763" y="704493"/>
                  </a:lnTo>
                  <a:cubicBezTo>
                    <a:pt x="13773" y="704493"/>
                    <a:pt x="0" y="690720"/>
                    <a:pt x="0" y="673730"/>
                  </a:cubicBezTo>
                  <a:lnTo>
                    <a:pt x="0" y="30763"/>
                  </a:lnTo>
                  <a:cubicBezTo>
                    <a:pt x="0" y="13773"/>
                    <a:pt x="13773" y="0"/>
                    <a:pt x="30763" y="0"/>
                  </a:cubicBezTo>
                  <a:close/>
                </a:path>
              </a:pathLst>
            </a:custGeom>
            <a:solidFill>
              <a:srgbClr val="000000"/>
            </a:solidFill>
            <a:ln w="47625" cap="rnd">
              <a:solidFill>
                <a:srgbClr val="21EF80"/>
              </a:solidFill>
              <a:prstDash val="solid"/>
              <a:round/>
            </a:ln>
          </p:spPr>
        </p:sp>
        <p:sp>
          <p:nvSpPr>
            <p:cNvPr name="TextBox 19" id="19"/>
            <p:cNvSpPr txBox="true"/>
            <p:nvPr/>
          </p:nvSpPr>
          <p:spPr>
            <a:xfrm>
              <a:off x="0" y="-57150"/>
              <a:ext cx="812800" cy="869950"/>
            </a:xfrm>
            <a:prstGeom prst="rect">
              <a:avLst/>
            </a:prstGeom>
          </p:spPr>
          <p:txBody>
            <a:bodyPr anchor="t" rtlCol="false" tIns="254000" lIns="254000" bIns="254000" rIns="254000"/>
            <a:lstStyle/>
            <a:p>
              <a:pPr>
                <a:lnSpc>
                  <a:spcPts val="3359"/>
                </a:lnSpc>
              </a:pPr>
            </a:p>
          </p:txBody>
        </p:sp>
      </p:grpSp>
      <p:grpSp>
        <p:nvGrpSpPr>
          <p:cNvPr name="Group 20" id="20"/>
          <p:cNvGrpSpPr/>
          <p:nvPr/>
        </p:nvGrpSpPr>
        <p:grpSpPr>
          <a:xfrm rot="0">
            <a:off x="5877408" y="6021049"/>
            <a:ext cx="11624242" cy="2470699"/>
            <a:chOff x="0" y="0"/>
            <a:chExt cx="15498990" cy="3294266"/>
          </a:xfrm>
        </p:grpSpPr>
        <p:sp>
          <p:nvSpPr>
            <p:cNvPr name="TextBox 21" id="21"/>
            <p:cNvSpPr txBox="true"/>
            <p:nvPr/>
          </p:nvSpPr>
          <p:spPr>
            <a:xfrm rot="0">
              <a:off x="0" y="-57150"/>
              <a:ext cx="15498990" cy="534669"/>
            </a:xfrm>
            <a:prstGeom prst="rect">
              <a:avLst/>
            </a:prstGeom>
          </p:spPr>
          <p:txBody>
            <a:bodyPr anchor="t" rtlCol="false" tIns="0" lIns="0" bIns="0" rIns="0">
              <a:spAutoFit/>
            </a:bodyPr>
            <a:lstStyle/>
            <a:p>
              <a:pPr>
                <a:lnSpc>
                  <a:spcPts val="3360"/>
                </a:lnSpc>
              </a:pPr>
              <a:r>
                <a:rPr lang="en-US" sz="2400">
                  <a:solidFill>
                    <a:srgbClr val="FFFFFF"/>
                  </a:solidFill>
                  <a:latin typeface="Disket Mono"/>
                </a:rPr>
                <a:t>profesional</a:t>
              </a:r>
            </a:p>
          </p:txBody>
        </p:sp>
        <p:sp>
          <p:nvSpPr>
            <p:cNvPr name="TextBox 22" id="22"/>
            <p:cNvSpPr txBox="true"/>
            <p:nvPr/>
          </p:nvSpPr>
          <p:spPr>
            <a:xfrm rot="0">
              <a:off x="0" y="643988"/>
              <a:ext cx="15498990" cy="2650278"/>
            </a:xfrm>
            <a:prstGeom prst="rect">
              <a:avLst/>
            </a:prstGeom>
          </p:spPr>
          <p:txBody>
            <a:bodyPr anchor="t" rtlCol="false" tIns="0" lIns="0" bIns="0" rIns="0">
              <a:spAutoFit/>
            </a:bodyPr>
            <a:lstStyle/>
            <a:p>
              <a:pPr>
                <a:lnSpc>
                  <a:spcPts val="2660"/>
                </a:lnSpc>
              </a:pPr>
              <a:r>
                <a:rPr lang="en-US" sz="1900">
                  <a:solidFill>
                    <a:srgbClr val="FFFFFF"/>
                  </a:solidFill>
                  <a:latin typeface="Disket Mono Bold"/>
                </a:rPr>
                <a:t>Bahasa Bisnis</a:t>
              </a:r>
              <a:r>
                <a:rPr lang="en-US" sz="1900">
                  <a:solidFill>
                    <a:srgbClr val="FFFFFF"/>
                  </a:solidFill>
                  <a:latin typeface="Disket Mono"/>
                </a:rPr>
                <a:t>: Bahasa yang digunakan dalam dunia bisnis dan perusahaan untuk berkomunikasi dengan rekan bisnis dan klien.</a:t>
              </a:r>
            </a:p>
            <a:p>
              <a:pPr>
                <a:lnSpc>
                  <a:spcPts val="2660"/>
                </a:lnSpc>
              </a:pPr>
              <a:r>
                <a:rPr lang="en-US" sz="1900">
                  <a:solidFill>
                    <a:srgbClr val="FFFFFF"/>
                  </a:solidFill>
                  <a:latin typeface="Disket Mono Bold"/>
                </a:rPr>
                <a:t>Bahasa Kesehatan</a:t>
              </a:r>
              <a:r>
                <a:rPr lang="en-US" sz="1900">
                  <a:solidFill>
                    <a:srgbClr val="FFFFFF"/>
                  </a:solidFill>
                  <a:latin typeface="Disket Mono"/>
                </a:rPr>
                <a:t>: Bahasa yang digunakan oleh tenaga medis dan profesional kesehatan untuk berkomunikasi dengan pasien atau sesama profesional.</a:t>
              </a:r>
            </a:p>
            <a:p>
              <a:pPr>
                <a:lnSpc>
                  <a:spcPts val="2660"/>
                </a:lnSpc>
              </a:pPr>
            </a:p>
          </p:txBody>
        </p:sp>
      </p:grpSp>
      <p:sp>
        <p:nvSpPr>
          <p:cNvPr name="Freeform 23" id="23"/>
          <p:cNvSpPr/>
          <p:nvPr/>
        </p:nvSpPr>
        <p:spPr>
          <a:xfrm flipH="false" flipV="false" rot="0">
            <a:off x="11689529" y="8834460"/>
            <a:ext cx="2913900" cy="847680"/>
          </a:xfrm>
          <a:custGeom>
            <a:avLst/>
            <a:gdLst/>
            <a:ahLst/>
            <a:cxnLst/>
            <a:rect r="r" b="b" t="t" l="l"/>
            <a:pathLst>
              <a:path h="847680" w="2913900">
                <a:moveTo>
                  <a:pt x="0" y="0"/>
                </a:moveTo>
                <a:lnTo>
                  <a:pt x="2913900" y="0"/>
                </a:lnTo>
                <a:lnTo>
                  <a:pt x="2913900" y="847680"/>
                </a:lnTo>
                <a:lnTo>
                  <a:pt x="0" y="84768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4" id="24"/>
          <p:cNvSpPr/>
          <p:nvPr/>
        </p:nvSpPr>
        <p:spPr>
          <a:xfrm flipH="false" flipV="false" rot="-60000">
            <a:off x="-765912" y="10089615"/>
            <a:ext cx="21821603" cy="7182728"/>
          </a:xfrm>
          <a:custGeom>
            <a:avLst/>
            <a:gdLst/>
            <a:ahLst/>
            <a:cxnLst/>
            <a:rect r="r" b="b" t="t" l="l"/>
            <a:pathLst>
              <a:path h="7182728" w="21821603">
                <a:moveTo>
                  <a:pt x="0" y="0"/>
                </a:moveTo>
                <a:lnTo>
                  <a:pt x="21821602" y="0"/>
                </a:lnTo>
                <a:lnTo>
                  <a:pt x="21821602" y="7182728"/>
                </a:lnTo>
                <a:lnTo>
                  <a:pt x="0" y="7182728"/>
                </a:lnTo>
                <a:lnTo>
                  <a:pt x="0" y="0"/>
                </a:lnTo>
                <a:close/>
              </a:path>
            </a:pathLst>
          </a:custGeom>
          <a:blipFill>
            <a:blip r:embed="rId8">
              <a:alphaModFix amt="14000"/>
              <a:extLst>
                <a:ext uri="{96DAC541-7B7A-43D3-8B79-37D633B846F1}">
                  <asvg:svgBlip xmlns:asvg="http://schemas.microsoft.com/office/drawing/2016/SVG/main" r:embed="rId9"/>
                </a:ext>
              </a:extLst>
            </a:blip>
            <a:stretch>
              <a:fillRect l="0" t="-144576" r="-43118" b="0"/>
            </a:stretch>
          </a:blipFill>
        </p:spPr>
      </p:sp>
      <p:sp>
        <p:nvSpPr>
          <p:cNvPr name="Freeform 25" id="25"/>
          <p:cNvSpPr/>
          <p:nvPr/>
        </p:nvSpPr>
        <p:spPr>
          <a:xfrm flipH="false" flipV="false" rot="0">
            <a:off x="315811" y="6114605"/>
            <a:ext cx="3590504" cy="3590504"/>
          </a:xfrm>
          <a:custGeom>
            <a:avLst/>
            <a:gdLst/>
            <a:ahLst/>
            <a:cxnLst/>
            <a:rect r="r" b="b" t="t" l="l"/>
            <a:pathLst>
              <a:path h="3590504" w="3590504">
                <a:moveTo>
                  <a:pt x="0" y="0"/>
                </a:moveTo>
                <a:lnTo>
                  <a:pt x="3590504" y="0"/>
                </a:lnTo>
                <a:lnTo>
                  <a:pt x="3590504" y="3590504"/>
                </a:lnTo>
                <a:lnTo>
                  <a:pt x="0" y="359050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26" id="26"/>
          <p:cNvSpPr/>
          <p:nvPr/>
        </p:nvSpPr>
        <p:spPr>
          <a:xfrm flipH="false" flipV="false" rot="0">
            <a:off x="-826928" y="1442409"/>
            <a:ext cx="2285479" cy="797840"/>
          </a:xfrm>
          <a:custGeom>
            <a:avLst/>
            <a:gdLst/>
            <a:ahLst/>
            <a:cxnLst/>
            <a:rect r="r" b="b" t="t" l="l"/>
            <a:pathLst>
              <a:path h="797840" w="2285479">
                <a:moveTo>
                  <a:pt x="0" y="0"/>
                </a:moveTo>
                <a:lnTo>
                  <a:pt x="2285479" y="0"/>
                </a:lnTo>
                <a:lnTo>
                  <a:pt x="2285479" y="797840"/>
                </a:lnTo>
                <a:lnTo>
                  <a:pt x="0" y="79784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27" id="27"/>
          <p:cNvSpPr/>
          <p:nvPr/>
        </p:nvSpPr>
        <p:spPr>
          <a:xfrm flipH="false" flipV="false" rot="-60000">
            <a:off x="-275242" y="9865525"/>
            <a:ext cx="18473970" cy="10391608"/>
          </a:xfrm>
          <a:custGeom>
            <a:avLst/>
            <a:gdLst/>
            <a:ahLst/>
            <a:cxnLst/>
            <a:rect r="r" b="b" t="t" l="l"/>
            <a:pathLst>
              <a:path h="10391608" w="18473970">
                <a:moveTo>
                  <a:pt x="0" y="0"/>
                </a:moveTo>
                <a:lnTo>
                  <a:pt x="18473970" y="0"/>
                </a:lnTo>
                <a:lnTo>
                  <a:pt x="18473970" y="10391608"/>
                </a:lnTo>
                <a:lnTo>
                  <a:pt x="0" y="10391608"/>
                </a:lnTo>
                <a:lnTo>
                  <a:pt x="0" y="0"/>
                </a:lnTo>
                <a:close/>
              </a:path>
            </a:pathLst>
          </a:custGeom>
          <a:blipFill>
            <a:blip r:embed="rId8">
              <a:alphaModFix amt="14000"/>
              <a:extLst>
                <a:ext uri="{96DAC541-7B7A-43D3-8B79-37D633B846F1}">
                  <asvg:svgBlip xmlns:asvg="http://schemas.microsoft.com/office/drawing/2016/SVG/main" r:embed="rId9"/>
                </a:ext>
              </a:extLst>
            </a:blip>
            <a:stretch>
              <a:fillRect l="0" t="0" r="0" b="0"/>
            </a:stretch>
          </a:blipFill>
        </p:spPr>
      </p:sp>
      <p:sp>
        <p:nvSpPr>
          <p:cNvPr name="Freeform 28" id="28"/>
          <p:cNvSpPr/>
          <p:nvPr/>
        </p:nvSpPr>
        <p:spPr>
          <a:xfrm flipH="false" flipV="false" rot="0">
            <a:off x="7121540" y="8248938"/>
            <a:ext cx="4044919" cy="1456171"/>
          </a:xfrm>
          <a:custGeom>
            <a:avLst/>
            <a:gdLst/>
            <a:ahLst/>
            <a:cxnLst/>
            <a:rect r="r" b="b" t="t" l="l"/>
            <a:pathLst>
              <a:path h="1456171" w="4044919">
                <a:moveTo>
                  <a:pt x="0" y="0"/>
                </a:moveTo>
                <a:lnTo>
                  <a:pt x="4044920" y="0"/>
                </a:lnTo>
                <a:lnTo>
                  <a:pt x="4044920" y="1456171"/>
                </a:lnTo>
                <a:lnTo>
                  <a:pt x="0" y="1456171"/>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29" id="29"/>
          <p:cNvSpPr/>
          <p:nvPr/>
        </p:nvSpPr>
        <p:spPr>
          <a:xfrm flipH="false" flipV="false" rot="0">
            <a:off x="17882715" y="6114605"/>
            <a:ext cx="3590504" cy="3590504"/>
          </a:xfrm>
          <a:custGeom>
            <a:avLst/>
            <a:gdLst/>
            <a:ahLst/>
            <a:cxnLst/>
            <a:rect r="r" b="b" t="t" l="l"/>
            <a:pathLst>
              <a:path h="3590504" w="3590504">
                <a:moveTo>
                  <a:pt x="0" y="0"/>
                </a:moveTo>
                <a:lnTo>
                  <a:pt x="3590504" y="0"/>
                </a:lnTo>
                <a:lnTo>
                  <a:pt x="3590504" y="3590504"/>
                </a:lnTo>
                <a:lnTo>
                  <a:pt x="0" y="359050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30" id="30"/>
          <p:cNvSpPr/>
          <p:nvPr/>
        </p:nvSpPr>
        <p:spPr>
          <a:xfrm flipH="false" flipV="false" rot="0">
            <a:off x="13848883" y="8857429"/>
            <a:ext cx="2913900" cy="847680"/>
          </a:xfrm>
          <a:custGeom>
            <a:avLst/>
            <a:gdLst/>
            <a:ahLst/>
            <a:cxnLst/>
            <a:rect r="r" b="b" t="t" l="l"/>
            <a:pathLst>
              <a:path h="847680" w="2913900">
                <a:moveTo>
                  <a:pt x="0" y="0"/>
                </a:moveTo>
                <a:lnTo>
                  <a:pt x="2913900" y="0"/>
                </a:lnTo>
                <a:lnTo>
                  <a:pt x="2913900" y="847680"/>
                </a:lnTo>
                <a:lnTo>
                  <a:pt x="0" y="84768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31" id="31"/>
          <p:cNvGrpSpPr/>
          <p:nvPr/>
        </p:nvGrpSpPr>
        <p:grpSpPr>
          <a:xfrm rot="0">
            <a:off x="0" y="9705109"/>
            <a:ext cx="18288000" cy="1163782"/>
            <a:chOff x="0" y="0"/>
            <a:chExt cx="24384000" cy="1551709"/>
          </a:xfrm>
        </p:grpSpPr>
        <p:sp>
          <p:nvSpPr>
            <p:cNvPr name="Freeform 32" id="32"/>
            <p:cNvSpPr/>
            <p:nvPr/>
          </p:nvSpPr>
          <p:spPr>
            <a:xfrm flipH="false" flipV="false" rot="0">
              <a:off x="0" y="0"/>
              <a:ext cx="8128000" cy="1551709"/>
            </a:xfrm>
            <a:custGeom>
              <a:avLst/>
              <a:gdLst/>
              <a:ahLst/>
              <a:cxnLst/>
              <a:rect r="r" b="b" t="t" l="l"/>
              <a:pathLst>
                <a:path h="1551709" w="8128000">
                  <a:moveTo>
                    <a:pt x="0" y="0"/>
                  </a:moveTo>
                  <a:lnTo>
                    <a:pt x="8128000" y="0"/>
                  </a:lnTo>
                  <a:lnTo>
                    <a:pt x="8128000" y="1551709"/>
                  </a:lnTo>
                  <a:lnTo>
                    <a:pt x="0" y="1551709"/>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33" id="33"/>
            <p:cNvSpPr/>
            <p:nvPr/>
          </p:nvSpPr>
          <p:spPr>
            <a:xfrm flipH="false" flipV="false" rot="0">
              <a:off x="8128000" y="0"/>
              <a:ext cx="8128000" cy="1551709"/>
            </a:xfrm>
            <a:custGeom>
              <a:avLst/>
              <a:gdLst/>
              <a:ahLst/>
              <a:cxnLst/>
              <a:rect r="r" b="b" t="t" l="l"/>
              <a:pathLst>
                <a:path h="1551709" w="8128000">
                  <a:moveTo>
                    <a:pt x="0" y="0"/>
                  </a:moveTo>
                  <a:lnTo>
                    <a:pt x="8128000" y="0"/>
                  </a:lnTo>
                  <a:lnTo>
                    <a:pt x="8128000" y="1551709"/>
                  </a:lnTo>
                  <a:lnTo>
                    <a:pt x="0" y="1551709"/>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34" id="34"/>
            <p:cNvSpPr/>
            <p:nvPr/>
          </p:nvSpPr>
          <p:spPr>
            <a:xfrm flipH="false" flipV="false" rot="0">
              <a:off x="16256000" y="0"/>
              <a:ext cx="8128000" cy="1551709"/>
            </a:xfrm>
            <a:custGeom>
              <a:avLst/>
              <a:gdLst/>
              <a:ahLst/>
              <a:cxnLst/>
              <a:rect r="r" b="b" t="t" l="l"/>
              <a:pathLst>
                <a:path h="1551709" w="8128000">
                  <a:moveTo>
                    <a:pt x="0" y="0"/>
                  </a:moveTo>
                  <a:lnTo>
                    <a:pt x="8128000" y="0"/>
                  </a:lnTo>
                  <a:lnTo>
                    <a:pt x="8128000" y="1551709"/>
                  </a:lnTo>
                  <a:lnTo>
                    <a:pt x="0" y="1551709"/>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gr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10999"/>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0" y="9705109"/>
            <a:ext cx="18288000" cy="1163782"/>
            <a:chOff x="0" y="0"/>
            <a:chExt cx="24384000" cy="1551709"/>
          </a:xfrm>
        </p:grpSpPr>
        <p:sp>
          <p:nvSpPr>
            <p:cNvPr name="Freeform 4" id="4"/>
            <p:cNvSpPr/>
            <p:nvPr/>
          </p:nvSpPr>
          <p:spPr>
            <a:xfrm flipH="false" flipV="false" rot="0">
              <a:off x="0" y="0"/>
              <a:ext cx="8128000" cy="1551709"/>
            </a:xfrm>
            <a:custGeom>
              <a:avLst/>
              <a:gdLst/>
              <a:ahLst/>
              <a:cxnLst/>
              <a:rect r="r" b="b" t="t" l="l"/>
              <a:pathLst>
                <a:path h="1551709" w="8128000">
                  <a:moveTo>
                    <a:pt x="0" y="0"/>
                  </a:moveTo>
                  <a:lnTo>
                    <a:pt x="8128000" y="0"/>
                  </a:lnTo>
                  <a:lnTo>
                    <a:pt x="8128000" y="1551709"/>
                  </a:lnTo>
                  <a:lnTo>
                    <a:pt x="0" y="15517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8128000" y="0"/>
              <a:ext cx="8128000" cy="1551709"/>
            </a:xfrm>
            <a:custGeom>
              <a:avLst/>
              <a:gdLst/>
              <a:ahLst/>
              <a:cxnLst/>
              <a:rect r="r" b="b" t="t" l="l"/>
              <a:pathLst>
                <a:path h="1551709" w="8128000">
                  <a:moveTo>
                    <a:pt x="0" y="0"/>
                  </a:moveTo>
                  <a:lnTo>
                    <a:pt x="8128000" y="0"/>
                  </a:lnTo>
                  <a:lnTo>
                    <a:pt x="8128000" y="1551709"/>
                  </a:lnTo>
                  <a:lnTo>
                    <a:pt x="0" y="15517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6256000" y="0"/>
              <a:ext cx="8128000" cy="1551709"/>
            </a:xfrm>
            <a:custGeom>
              <a:avLst/>
              <a:gdLst/>
              <a:ahLst/>
              <a:cxnLst/>
              <a:rect r="r" b="b" t="t" l="l"/>
              <a:pathLst>
                <a:path h="1551709" w="8128000">
                  <a:moveTo>
                    <a:pt x="0" y="0"/>
                  </a:moveTo>
                  <a:lnTo>
                    <a:pt x="8128000" y="0"/>
                  </a:lnTo>
                  <a:lnTo>
                    <a:pt x="8128000" y="1551709"/>
                  </a:lnTo>
                  <a:lnTo>
                    <a:pt x="0" y="15517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sp>
        <p:nvSpPr>
          <p:cNvPr name="Freeform 7" id="7"/>
          <p:cNvSpPr/>
          <p:nvPr/>
        </p:nvSpPr>
        <p:spPr>
          <a:xfrm flipH="false" flipV="false" rot="0">
            <a:off x="7002032" y="6114605"/>
            <a:ext cx="3590504" cy="3590504"/>
          </a:xfrm>
          <a:custGeom>
            <a:avLst/>
            <a:gdLst/>
            <a:ahLst/>
            <a:cxnLst/>
            <a:rect r="r" b="b" t="t" l="l"/>
            <a:pathLst>
              <a:path h="3590504" w="3590504">
                <a:moveTo>
                  <a:pt x="0" y="0"/>
                </a:moveTo>
                <a:lnTo>
                  <a:pt x="3590504" y="0"/>
                </a:lnTo>
                <a:lnTo>
                  <a:pt x="3590504" y="3590504"/>
                </a:lnTo>
                <a:lnTo>
                  <a:pt x="0" y="359050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10814350" y="8857429"/>
            <a:ext cx="471618" cy="847680"/>
          </a:xfrm>
          <a:custGeom>
            <a:avLst/>
            <a:gdLst/>
            <a:ahLst/>
            <a:cxnLst/>
            <a:rect r="r" b="b" t="t" l="l"/>
            <a:pathLst>
              <a:path h="847680" w="471618">
                <a:moveTo>
                  <a:pt x="0" y="0"/>
                </a:moveTo>
                <a:lnTo>
                  <a:pt x="471618" y="0"/>
                </a:lnTo>
                <a:lnTo>
                  <a:pt x="471618" y="847680"/>
                </a:lnTo>
                <a:lnTo>
                  <a:pt x="0" y="84768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9" id="9"/>
          <p:cNvSpPr/>
          <p:nvPr/>
        </p:nvSpPr>
        <p:spPr>
          <a:xfrm flipH="false" flipV="false" rot="0">
            <a:off x="7151826" y="716781"/>
            <a:ext cx="548836" cy="587276"/>
          </a:xfrm>
          <a:custGeom>
            <a:avLst/>
            <a:gdLst/>
            <a:ahLst/>
            <a:cxnLst/>
            <a:rect r="r" b="b" t="t" l="l"/>
            <a:pathLst>
              <a:path h="587276" w="548836">
                <a:moveTo>
                  <a:pt x="0" y="0"/>
                </a:moveTo>
                <a:lnTo>
                  <a:pt x="548836" y="0"/>
                </a:lnTo>
                <a:lnTo>
                  <a:pt x="548836" y="587277"/>
                </a:lnTo>
                <a:lnTo>
                  <a:pt x="0" y="587277"/>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0" id="10"/>
          <p:cNvSpPr/>
          <p:nvPr/>
        </p:nvSpPr>
        <p:spPr>
          <a:xfrm flipH="false" flipV="false" rot="0">
            <a:off x="6272125" y="756289"/>
            <a:ext cx="587276" cy="547769"/>
          </a:xfrm>
          <a:custGeom>
            <a:avLst/>
            <a:gdLst/>
            <a:ahLst/>
            <a:cxnLst/>
            <a:rect r="r" b="b" t="t" l="l"/>
            <a:pathLst>
              <a:path h="547769" w="587276">
                <a:moveTo>
                  <a:pt x="0" y="0"/>
                </a:moveTo>
                <a:lnTo>
                  <a:pt x="587276" y="0"/>
                </a:lnTo>
                <a:lnTo>
                  <a:pt x="587276" y="547769"/>
                </a:lnTo>
                <a:lnTo>
                  <a:pt x="0" y="547769"/>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1" id="11"/>
          <p:cNvSpPr/>
          <p:nvPr/>
        </p:nvSpPr>
        <p:spPr>
          <a:xfrm flipH="false" flipV="false" rot="0">
            <a:off x="9939918" y="697028"/>
            <a:ext cx="548836" cy="587276"/>
          </a:xfrm>
          <a:custGeom>
            <a:avLst/>
            <a:gdLst/>
            <a:ahLst/>
            <a:cxnLst/>
            <a:rect r="r" b="b" t="t" l="l"/>
            <a:pathLst>
              <a:path h="587276" w="548836">
                <a:moveTo>
                  <a:pt x="0" y="0"/>
                </a:moveTo>
                <a:lnTo>
                  <a:pt x="548836" y="0"/>
                </a:lnTo>
                <a:lnTo>
                  <a:pt x="548836" y="587276"/>
                </a:lnTo>
                <a:lnTo>
                  <a:pt x="0" y="587276"/>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2" id="12"/>
          <p:cNvSpPr/>
          <p:nvPr/>
        </p:nvSpPr>
        <p:spPr>
          <a:xfrm flipH="false" flipV="false" rot="0">
            <a:off x="10735167" y="716781"/>
            <a:ext cx="587276" cy="547769"/>
          </a:xfrm>
          <a:custGeom>
            <a:avLst/>
            <a:gdLst/>
            <a:ahLst/>
            <a:cxnLst/>
            <a:rect r="r" b="b" t="t" l="l"/>
            <a:pathLst>
              <a:path h="547769" w="587276">
                <a:moveTo>
                  <a:pt x="0" y="0"/>
                </a:moveTo>
                <a:lnTo>
                  <a:pt x="587277" y="0"/>
                </a:lnTo>
                <a:lnTo>
                  <a:pt x="587277" y="547769"/>
                </a:lnTo>
                <a:lnTo>
                  <a:pt x="0" y="547769"/>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3" id="13"/>
          <p:cNvSpPr/>
          <p:nvPr/>
        </p:nvSpPr>
        <p:spPr>
          <a:xfrm flipH="false" flipV="false" rot="0">
            <a:off x="-337725" y="8857429"/>
            <a:ext cx="2913900" cy="847680"/>
          </a:xfrm>
          <a:custGeom>
            <a:avLst/>
            <a:gdLst/>
            <a:ahLst/>
            <a:cxnLst/>
            <a:rect r="r" b="b" t="t" l="l"/>
            <a:pathLst>
              <a:path h="847680" w="2913900">
                <a:moveTo>
                  <a:pt x="0" y="0"/>
                </a:moveTo>
                <a:lnTo>
                  <a:pt x="2913900" y="0"/>
                </a:lnTo>
                <a:lnTo>
                  <a:pt x="2913900" y="847680"/>
                </a:lnTo>
                <a:lnTo>
                  <a:pt x="0" y="847680"/>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Freeform 14" id="14"/>
          <p:cNvSpPr/>
          <p:nvPr/>
        </p:nvSpPr>
        <p:spPr>
          <a:xfrm flipH="false" flipV="false" rot="0">
            <a:off x="1992632" y="8857429"/>
            <a:ext cx="2913900" cy="847680"/>
          </a:xfrm>
          <a:custGeom>
            <a:avLst/>
            <a:gdLst/>
            <a:ahLst/>
            <a:cxnLst/>
            <a:rect r="r" b="b" t="t" l="l"/>
            <a:pathLst>
              <a:path h="847680" w="2913900">
                <a:moveTo>
                  <a:pt x="0" y="0"/>
                </a:moveTo>
                <a:lnTo>
                  <a:pt x="2913900" y="0"/>
                </a:lnTo>
                <a:lnTo>
                  <a:pt x="2913900" y="847680"/>
                </a:lnTo>
                <a:lnTo>
                  <a:pt x="0" y="847680"/>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Freeform 15" id="15"/>
          <p:cNvSpPr/>
          <p:nvPr/>
        </p:nvSpPr>
        <p:spPr>
          <a:xfrm flipH="false" flipV="false" rot="0">
            <a:off x="8467052" y="736535"/>
            <a:ext cx="702268" cy="547769"/>
          </a:xfrm>
          <a:custGeom>
            <a:avLst/>
            <a:gdLst/>
            <a:ahLst/>
            <a:cxnLst/>
            <a:rect r="r" b="b" t="t" l="l"/>
            <a:pathLst>
              <a:path h="547769" w="702268">
                <a:moveTo>
                  <a:pt x="0" y="0"/>
                </a:moveTo>
                <a:lnTo>
                  <a:pt x="702268" y="0"/>
                </a:lnTo>
                <a:lnTo>
                  <a:pt x="702268" y="547769"/>
                </a:lnTo>
                <a:lnTo>
                  <a:pt x="0" y="547769"/>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pic>
        <p:nvPicPr>
          <p:cNvPr name="Picture 16" id="16"/>
          <p:cNvPicPr>
            <a:picLocks noChangeAspect="true"/>
          </p:cNvPicPr>
          <p:nvPr/>
        </p:nvPicPr>
        <p:blipFill>
          <a:blip r:embed="rId22"/>
          <a:srcRect l="0" t="0" r="0" b="0"/>
          <a:stretch>
            <a:fillRect/>
          </a:stretch>
        </p:blipFill>
        <p:spPr>
          <a:xfrm flipH="false" flipV="false" rot="-10407460">
            <a:off x="12121270" y="6541147"/>
            <a:ext cx="971251" cy="1103694"/>
          </a:xfrm>
          <a:prstGeom prst="rect">
            <a:avLst/>
          </a:prstGeom>
        </p:spPr>
      </p:pic>
      <p:pic>
        <p:nvPicPr>
          <p:cNvPr name="Picture 17" id="17"/>
          <p:cNvPicPr>
            <a:picLocks noChangeAspect="true"/>
          </p:cNvPicPr>
          <p:nvPr/>
        </p:nvPicPr>
        <p:blipFill>
          <a:blip r:embed="rId23"/>
          <a:srcRect l="0" t="0" r="0" b="0"/>
          <a:stretch>
            <a:fillRect/>
          </a:stretch>
        </p:blipFill>
        <p:spPr>
          <a:xfrm flipH="false" flipV="false" rot="0">
            <a:off x="4906532" y="6532980"/>
            <a:ext cx="1003961" cy="1120026"/>
          </a:xfrm>
          <a:prstGeom prst="rect">
            <a:avLst/>
          </a:prstGeom>
        </p:spPr>
      </p:pic>
      <p:sp>
        <p:nvSpPr>
          <p:cNvPr name="TextBox 18" id="18"/>
          <p:cNvSpPr txBox="true"/>
          <p:nvPr/>
        </p:nvSpPr>
        <p:spPr>
          <a:xfrm rot="0">
            <a:off x="1548061" y="1671299"/>
            <a:ext cx="14540250" cy="3696336"/>
          </a:xfrm>
          <a:prstGeom prst="rect">
            <a:avLst/>
          </a:prstGeom>
        </p:spPr>
        <p:txBody>
          <a:bodyPr anchor="t" rtlCol="false" tIns="0" lIns="0" bIns="0" rIns="0">
            <a:spAutoFit/>
          </a:bodyPr>
          <a:lstStyle/>
          <a:p>
            <a:pPr algn="ctr">
              <a:lnSpc>
                <a:spcPts val="9520"/>
              </a:lnSpc>
            </a:pPr>
            <a:r>
              <a:rPr lang="en-US" sz="8500">
                <a:solidFill>
                  <a:srgbClr val="FF63D8"/>
                </a:solidFill>
                <a:latin typeface="Arcade Gamer"/>
              </a:rPr>
              <a:t>RAGAM BAHASA BERDASARKAN TOPIK PEMBICARAAN</a:t>
            </a:r>
          </a:p>
        </p:txBody>
      </p:sp>
      <p:pic>
        <p:nvPicPr>
          <p:cNvPr name="Picture 19" id="19"/>
          <p:cNvPicPr>
            <a:picLocks noChangeAspect="true"/>
          </p:cNvPicPr>
          <p:nvPr/>
        </p:nvPicPr>
        <p:blipFill>
          <a:blip r:embed="rId24"/>
          <a:srcRect l="0" t="0" r="0" b="0"/>
          <a:stretch>
            <a:fillRect/>
          </a:stretch>
        </p:blipFill>
        <p:spPr>
          <a:xfrm flipH="false" flipV="false" rot="0">
            <a:off x="2719050" y="2222014"/>
            <a:ext cx="517579" cy="539145"/>
          </a:xfrm>
          <a:prstGeom prst="rect">
            <a:avLst/>
          </a:prstGeom>
        </p:spPr>
      </p:pic>
      <p:pic>
        <p:nvPicPr>
          <p:cNvPr name="Picture 20" id="20"/>
          <p:cNvPicPr>
            <a:picLocks noChangeAspect="true"/>
          </p:cNvPicPr>
          <p:nvPr/>
        </p:nvPicPr>
        <p:blipFill>
          <a:blip r:embed="rId24"/>
          <a:srcRect l="0" t="0" r="0" b="0"/>
          <a:stretch>
            <a:fillRect/>
          </a:stretch>
        </p:blipFill>
        <p:spPr>
          <a:xfrm flipH="false" flipV="false" rot="0">
            <a:off x="15104488" y="2491586"/>
            <a:ext cx="517579" cy="539145"/>
          </a:xfrm>
          <a:prstGeom prst="rect">
            <a:avLst/>
          </a:prstGeom>
        </p:spPr>
      </p:pic>
      <p:sp>
        <p:nvSpPr>
          <p:cNvPr name="Freeform 21" id="21"/>
          <p:cNvSpPr/>
          <p:nvPr/>
        </p:nvSpPr>
        <p:spPr>
          <a:xfrm flipH="false" flipV="false" rot="0">
            <a:off x="2098480" y="6789831"/>
            <a:ext cx="843782" cy="662098"/>
          </a:xfrm>
          <a:custGeom>
            <a:avLst/>
            <a:gdLst/>
            <a:ahLst/>
            <a:cxnLst/>
            <a:rect r="r" b="b" t="t" l="l"/>
            <a:pathLst>
              <a:path h="662098" w="843782">
                <a:moveTo>
                  <a:pt x="0" y="0"/>
                </a:moveTo>
                <a:lnTo>
                  <a:pt x="843781" y="0"/>
                </a:lnTo>
                <a:lnTo>
                  <a:pt x="843781" y="662098"/>
                </a:lnTo>
                <a:lnTo>
                  <a:pt x="0" y="662098"/>
                </a:lnTo>
                <a:lnTo>
                  <a:pt x="0" y="0"/>
                </a:lnTo>
                <a:close/>
              </a:path>
            </a:pathLst>
          </a:custGeom>
          <a:blipFill>
            <a:blip r:embed="rId25">
              <a:extLst>
                <a:ext uri="{96DAC541-7B7A-43D3-8B79-37D633B846F1}">
                  <asvg:svgBlip xmlns:asvg="http://schemas.microsoft.com/office/drawing/2016/SVG/main" r:embed="rId26"/>
                </a:ext>
              </a:extLst>
            </a:blip>
            <a:stretch>
              <a:fillRect l="0" t="0" r="-419968" b="0"/>
            </a:stretch>
          </a:blipFill>
        </p:spPr>
      </p:sp>
      <p:sp>
        <p:nvSpPr>
          <p:cNvPr name="Freeform 22" id="22"/>
          <p:cNvSpPr/>
          <p:nvPr/>
        </p:nvSpPr>
        <p:spPr>
          <a:xfrm flipH="false" flipV="false" rot="0">
            <a:off x="14416457" y="6518417"/>
            <a:ext cx="843782" cy="662098"/>
          </a:xfrm>
          <a:custGeom>
            <a:avLst/>
            <a:gdLst/>
            <a:ahLst/>
            <a:cxnLst/>
            <a:rect r="r" b="b" t="t" l="l"/>
            <a:pathLst>
              <a:path h="662098" w="843782">
                <a:moveTo>
                  <a:pt x="0" y="0"/>
                </a:moveTo>
                <a:lnTo>
                  <a:pt x="843782" y="0"/>
                </a:lnTo>
                <a:lnTo>
                  <a:pt x="843782" y="662097"/>
                </a:lnTo>
                <a:lnTo>
                  <a:pt x="0" y="662097"/>
                </a:lnTo>
                <a:lnTo>
                  <a:pt x="0" y="0"/>
                </a:lnTo>
                <a:close/>
              </a:path>
            </a:pathLst>
          </a:custGeom>
          <a:blipFill>
            <a:blip r:embed="rId27">
              <a:extLst>
                <a:ext uri="{96DAC541-7B7A-43D3-8B79-37D633B846F1}">
                  <asvg:svgBlip xmlns:asvg="http://schemas.microsoft.com/office/drawing/2016/SVG/main" r:embed="rId28"/>
                </a:ext>
              </a:extLst>
            </a:blip>
            <a:stretch>
              <a:fillRect l="0" t="0" r="-419968" b="0"/>
            </a:stretch>
          </a:blipFill>
        </p:spPr>
      </p:sp>
      <p:sp>
        <p:nvSpPr>
          <p:cNvPr name="Freeform 23" id="23"/>
          <p:cNvSpPr/>
          <p:nvPr/>
        </p:nvSpPr>
        <p:spPr>
          <a:xfrm flipH="false" flipV="false" rot="0">
            <a:off x="833418" y="3059765"/>
            <a:ext cx="843782" cy="662098"/>
          </a:xfrm>
          <a:custGeom>
            <a:avLst/>
            <a:gdLst/>
            <a:ahLst/>
            <a:cxnLst/>
            <a:rect r="r" b="b" t="t" l="l"/>
            <a:pathLst>
              <a:path h="662098" w="843782">
                <a:moveTo>
                  <a:pt x="0" y="0"/>
                </a:moveTo>
                <a:lnTo>
                  <a:pt x="843781" y="0"/>
                </a:lnTo>
                <a:lnTo>
                  <a:pt x="843781" y="662098"/>
                </a:lnTo>
                <a:lnTo>
                  <a:pt x="0" y="662098"/>
                </a:lnTo>
                <a:lnTo>
                  <a:pt x="0" y="0"/>
                </a:lnTo>
                <a:close/>
              </a:path>
            </a:pathLst>
          </a:custGeom>
          <a:blipFill>
            <a:blip r:embed="rId25">
              <a:extLst>
                <a:ext uri="{96DAC541-7B7A-43D3-8B79-37D633B846F1}">
                  <asvg:svgBlip xmlns:asvg="http://schemas.microsoft.com/office/drawing/2016/SVG/main" r:embed="rId26"/>
                </a:ext>
              </a:extLst>
            </a:blip>
            <a:stretch>
              <a:fillRect l="0" t="0" r="-419968" b="0"/>
            </a:stretch>
          </a:blipFill>
        </p:spPr>
      </p:sp>
      <p:sp>
        <p:nvSpPr>
          <p:cNvPr name="Freeform 24" id="24"/>
          <p:cNvSpPr/>
          <p:nvPr/>
        </p:nvSpPr>
        <p:spPr>
          <a:xfrm flipH="false" flipV="false" rot="0">
            <a:off x="16415518" y="5143500"/>
            <a:ext cx="843782" cy="662098"/>
          </a:xfrm>
          <a:custGeom>
            <a:avLst/>
            <a:gdLst/>
            <a:ahLst/>
            <a:cxnLst/>
            <a:rect r="r" b="b" t="t" l="l"/>
            <a:pathLst>
              <a:path h="662098" w="843782">
                <a:moveTo>
                  <a:pt x="0" y="0"/>
                </a:moveTo>
                <a:lnTo>
                  <a:pt x="843782" y="0"/>
                </a:lnTo>
                <a:lnTo>
                  <a:pt x="843782" y="662098"/>
                </a:lnTo>
                <a:lnTo>
                  <a:pt x="0" y="662098"/>
                </a:lnTo>
                <a:lnTo>
                  <a:pt x="0" y="0"/>
                </a:lnTo>
                <a:close/>
              </a:path>
            </a:pathLst>
          </a:custGeom>
          <a:blipFill>
            <a:blip r:embed="rId27">
              <a:extLst>
                <a:ext uri="{96DAC541-7B7A-43D3-8B79-37D633B846F1}">
                  <asvg:svgBlip xmlns:asvg="http://schemas.microsoft.com/office/drawing/2016/SVG/main" r:embed="rId28"/>
                </a:ext>
              </a:extLst>
            </a:blip>
            <a:stretch>
              <a:fillRect l="0" t="0" r="-419968" b="0"/>
            </a:stretch>
          </a:blipFill>
        </p:spPr>
      </p:sp>
      <p:sp>
        <p:nvSpPr>
          <p:cNvPr name="Freeform 25" id="25"/>
          <p:cNvSpPr/>
          <p:nvPr/>
        </p:nvSpPr>
        <p:spPr>
          <a:xfrm flipH="false" flipV="false" rot="0">
            <a:off x="2298984" y="6844147"/>
            <a:ext cx="442773" cy="553467"/>
          </a:xfrm>
          <a:custGeom>
            <a:avLst/>
            <a:gdLst/>
            <a:ahLst/>
            <a:cxnLst/>
            <a:rect r="r" b="b" t="t" l="l"/>
            <a:pathLst>
              <a:path h="553467" w="442773">
                <a:moveTo>
                  <a:pt x="0" y="0"/>
                </a:moveTo>
                <a:lnTo>
                  <a:pt x="442773" y="0"/>
                </a:lnTo>
                <a:lnTo>
                  <a:pt x="442773" y="553466"/>
                </a:lnTo>
                <a:lnTo>
                  <a:pt x="0" y="553466"/>
                </a:lnTo>
                <a:lnTo>
                  <a:pt x="0" y="0"/>
                </a:lnTo>
                <a:close/>
              </a:path>
            </a:pathLst>
          </a:custGeom>
          <a:blipFill>
            <a:blip r:embed="rId29">
              <a:extLst>
                <a:ext uri="{96DAC541-7B7A-43D3-8B79-37D633B846F1}">
                  <asvg:svgBlip xmlns:asvg="http://schemas.microsoft.com/office/drawing/2016/SVG/main" r:embed="rId30"/>
                </a:ext>
              </a:extLst>
            </a:blip>
            <a:stretch>
              <a:fillRect l="0" t="0" r="0" b="0"/>
            </a:stretch>
          </a:blipFill>
        </p:spPr>
      </p:sp>
      <p:sp>
        <p:nvSpPr>
          <p:cNvPr name="Freeform 26" id="26"/>
          <p:cNvSpPr/>
          <p:nvPr/>
        </p:nvSpPr>
        <p:spPr>
          <a:xfrm flipH="false" flipV="false" rot="0">
            <a:off x="1033443" y="3114081"/>
            <a:ext cx="442773" cy="553467"/>
          </a:xfrm>
          <a:custGeom>
            <a:avLst/>
            <a:gdLst/>
            <a:ahLst/>
            <a:cxnLst/>
            <a:rect r="r" b="b" t="t" l="l"/>
            <a:pathLst>
              <a:path h="553467" w="442773">
                <a:moveTo>
                  <a:pt x="0" y="0"/>
                </a:moveTo>
                <a:lnTo>
                  <a:pt x="442773" y="0"/>
                </a:lnTo>
                <a:lnTo>
                  <a:pt x="442773" y="553467"/>
                </a:lnTo>
                <a:lnTo>
                  <a:pt x="0" y="553467"/>
                </a:lnTo>
                <a:lnTo>
                  <a:pt x="0" y="0"/>
                </a:lnTo>
                <a:close/>
              </a:path>
            </a:pathLst>
          </a:custGeom>
          <a:blipFill>
            <a:blip r:embed="rId29">
              <a:extLst>
                <a:ext uri="{96DAC541-7B7A-43D3-8B79-37D633B846F1}">
                  <asvg:svgBlip xmlns:asvg="http://schemas.microsoft.com/office/drawing/2016/SVG/main" r:embed="rId30"/>
                </a:ext>
              </a:extLst>
            </a:blip>
            <a:stretch>
              <a:fillRect l="0" t="0" r="0" b="0"/>
            </a:stretch>
          </a:blipFill>
        </p:spPr>
      </p:sp>
      <p:sp>
        <p:nvSpPr>
          <p:cNvPr name="Freeform 27" id="27"/>
          <p:cNvSpPr/>
          <p:nvPr/>
        </p:nvSpPr>
        <p:spPr>
          <a:xfrm flipH="false" flipV="false" rot="0">
            <a:off x="14616961" y="6572732"/>
            <a:ext cx="442773" cy="553467"/>
          </a:xfrm>
          <a:custGeom>
            <a:avLst/>
            <a:gdLst/>
            <a:ahLst/>
            <a:cxnLst/>
            <a:rect r="r" b="b" t="t" l="l"/>
            <a:pathLst>
              <a:path h="553467" w="442773">
                <a:moveTo>
                  <a:pt x="0" y="0"/>
                </a:moveTo>
                <a:lnTo>
                  <a:pt x="442774" y="0"/>
                </a:lnTo>
                <a:lnTo>
                  <a:pt x="442774" y="553467"/>
                </a:lnTo>
                <a:lnTo>
                  <a:pt x="0" y="553467"/>
                </a:lnTo>
                <a:lnTo>
                  <a:pt x="0" y="0"/>
                </a:lnTo>
                <a:close/>
              </a:path>
            </a:pathLst>
          </a:custGeom>
          <a:blipFill>
            <a:blip r:embed="rId29">
              <a:extLst>
                <a:ext uri="{96DAC541-7B7A-43D3-8B79-37D633B846F1}">
                  <asvg:svgBlip xmlns:asvg="http://schemas.microsoft.com/office/drawing/2016/SVG/main" r:embed="rId30"/>
                </a:ext>
              </a:extLst>
            </a:blip>
            <a:stretch>
              <a:fillRect l="0" t="0" r="0" b="0"/>
            </a:stretch>
          </a:blipFill>
        </p:spPr>
      </p:sp>
      <p:sp>
        <p:nvSpPr>
          <p:cNvPr name="Freeform 28" id="28"/>
          <p:cNvSpPr/>
          <p:nvPr/>
        </p:nvSpPr>
        <p:spPr>
          <a:xfrm flipH="false" flipV="false" rot="0">
            <a:off x="16616700" y="5197816"/>
            <a:ext cx="442773" cy="553467"/>
          </a:xfrm>
          <a:custGeom>
            <a:avLst/>
            <a:gdLst/>
            <a:ahLst/>
            <a:cxnLst/>
            <a:rect r="r" b="b" t="t" l="l"/>
            <a:pathLst>
              <a:path h="553467" w="442773">
                <a:moveTo>
                  <a:pt x="0" y="0"/>
                </a:moveTo>
                <a:lnTo>
                  <a:pt x="442774" y="0"/>
                </a:lnTo>
                <a:lnTo>
                  <a:pt x="442774" y="553466"/>
                </a:lnTo>
                <a:lnTo>
                  <a:pt x="0" y="553466"/>
                </a:lnTo>
                <a:lnTo>
                  <a:pt x="0" y="0"/>
                </a:lnTo>
                <a:close/>
              </a:path>
            </a:pathLst>
          </a:custGeom>
          <a:blipFill>
            <a:blip r:embed="rId29">
              <a:extLst>
                <a:ext uri="{96DAC541-7B7A-43D3-8B79-37D633B846F1}">
                  <asvg:svgBlip xmlns:asvg="http://schemas.microsoft.com/office/drawing/2016/SVG/main" r:embed="rId30"/>
                </a:ext>
              </a:extLst>
            </a:blip>
            <a:stretch>
              <a:fillRect l="0" t="0" r="0" b="0"/>
            </a:stretch>
          </a:blipFill>
        </p:spPr>
      </p:sp>
      <p:sp>
        <p:nvSpPr>
          <p:cNvPr name="Freeform 29" id="29"/>
          <p:cNvSpPr/>
          <p:nvPr/>
        </p:nvSpPr>
        <p:spPr>
          <a:xfrm flipH="true" flipV="false" rot="0">
            <a:off x="772075" y="2491586"/>
            <a:ext cx="966466" cy="568179"/>
          </a:xfrm>
          <a:custGeom>
            <a:avLst/>
            <a:gdLst/>
            <a:ahLst/>
            <a:cxnLst/>
            <a:rect r="r" b="b" t="t" l="l"/>
            <a:pathLst>
              <a:path h="568179" w="966466">
                <a:moveTo>
                  <a:pt x="966466" y="0"/>
                </a:moveTo>
                <a:lnTo>
                  <a:pt x="0" y="0"/>
                </a:lnTo>
                <a:lnTo>
                  <a:pt x="0" y="568179"/>
                </a:lnTo>
                <a:lnTo>
                  <a:pt x="966466" y="568179"/>
                </a:lnTo>
                <a:lnTo>
                  <a:pt x="966466" y="0"/>
                </a:lnTo>
                <a:close/>
              </a:path>
            </a:pathLst>
          </a:custGeom>
          <a:blipFill>
            <a:blip r:embed="rId31">
              <a:extLst>
                <a:ext uri="{96DAC541-7B7A-43D3-8B79-37D633B846F1}">
                  <asvg:svgBlip xmlns:asvg="http://schemas.microsoft.com/office/drawing/2016/SVG/main" r:embed="rId32"/>
                </a:ext>
              </a:extLst>
            </a:blip>
            <a:stretch>
              <a:fillRect l="0" t="0" r="0" b="-10100"/>
            </a:stretch>
          </a:blipFill>
        </p:spPr>
      </p:sp>
      <p:sp>
        <p:nvSpPr>
          <p:cNvPr name="Freeform 30" id="30"/>
          <p:cNvSpPr/>
          <p:nvPr/>
        </p:nvSpPr>
        <p:spPr>
          <a:xfrm flipH="false" flipV="false" rot="0">
            <a:off x="14416457" y="5555326"/>
            <a:ext cx="843782" cy="963090"/>
          </a:xfrm>
          <a:custGeom>
            <a:avLst/>
            <a:gdLst/>
            <a:ahLst/>
            <a:cxnLst/>
            <a:rect r="r" b="b" t="t" l="l"/>
            <a:pathLst>
              <a:path h="963090" w="843782">
                <a:moveTo>
                  <a:pt x="0" y="0"/>
                </a:moveTo>
                <a:lnTo>
                  <a:pt x="843782" y="0"/>
                </a:lnTo>
                <a:lnTo>
                  <a:pt x="843782" y="963091"/>
                </a:lnTo>
                <a:lnTo>
                  <a:pt x="0" y="963091"/>
                </a:lnTo>
                <a:lnTo>
                  <a:pt x="0" y="0"/>
                </a:lnTo>
                <a:close/>
              </a:path>
            </a:pathLst>
          </a:custGeom>
          <a:blipFill>
            <a:blip r:embed="rId33">
              <a:extLst>
                <a:ext uri="{96DAC541-7B7A-43D3-8B79-37D633B846F1}">
                  <asvg:svgBlip xmlns:asvg="http://schemas.microsoft.com/office/drawing/2016/SVG/main" r:embed="rId34"/>
                </a:ext>
              </a:extLst>
            </a:blip>
            <a:stretch>
              <a:fillRect l="0" t="0" r="0" b="-4299"/>
            </a:stretch>
          </a:blipFill>
        </p:spPr>
      </p:sp>
      <p:sp>
        <p:nvSpPr>
          <p:cNvPr name="Freeform 31" id="31"/>
          <p:cNvSpPr/>
          <p:nvPr/>
        </p:nvSpPr>
        <p:spPr>
          <a:xfrm flipH="false" flipV="false" rot="0">
            <a:off x="1028700" y="1028700"/>
            <a:ext cx="1082363" cy="464432"/>
          </a:xfrm>
          <a:custGeom>
            <a:avLst/>
            <a:gdLst/>
            <a:ahLst/>
            <a:cxnLst/>
            <a:rect r="r" b="b" t="t" l="l"/>
            <a:pathLst>
              <a:path h="464432" w="1082363">
                <a:moveTo>
                  <a:pt x="0" y="0"/>
                </a:moveTo>
                <a:lnTo>
                  <a:pt x="1082363" y="0"/>
                </a:lnTo>
                <a:lnTo>
                  <a:pt x="1082363" y="464432"/>
                </a:lnTo>
                <a:lnTo>
                  <a:pt x="0" y="464432"/>
                </a:lnTo>
                <a:lnTo>
                  <a:pt x="0" y="0"/>
                </a:lnTo>
                <a:close/>
              </a:path>
            </a:pathLst>
          </a:custGeom>
          <a:blipFill>
            <a:blip r:embed="rId35">
              <a:extLst>
                <a:ext uri="{96DAC541-7B7A-43D3-8B79-37D633B846F1}">
                  <asvg:svgBlip xmlns:asvg="http://schemas.microsoft.com/office/drawing/2016/SVG/main" r:embed="rId36"/>
                </a:ext>
              </a:extLst>
            </a:blip>
            <a:stretch>
              <a:fillRect l="0" t="0" r="0" b="0"/>
            </a:stretch>
          </a:blipFill>
        </p:spPr>
      </p:sp>
      <p:sp>
        <p:nvSpPr>
          <p:cNvPr name="Freeform 32" id="32"/>
          <p:cNvSpPr/>
          <p:nvPr/>
        </p:nvSpPr>
        <p:spPr>
          <a:xfrm flipH="false" flipV="false" rot="0">
            <a:off x="2345662" y="1079424"/>
            <a:ext cx="1715441" cy="362985"/>
          </a:xfrm>
          <a:custGeom>
            <a:avLst/>
            <a:gdLst/>
            <a:ahLst/>
            <a:cxnLst/>
            <a:rect r="r" b="b" t="t" l="l"/>
            <a:pathLst>
              <a:path h="362985" w="1715441">
                <a:moveTo>
                  <a:pt x="0" y="0"/>
                </a:moveTo>
                <a:lnTo>
                  <a:pt x="1715440" y="0"/>
                </a:lnTo>
                <a:lnTo>
                  <a:pt x="1715440" y="362985"/>
                </a:lnTo>
                <a:lnTo>
                  <a:pt x="0" y="362985"/>
                </a:lnTo>
                <a:lnTo>
                  <a:pt x="0" y="0"/>
                </a:lnTo>
                <a:close/>
              </a:path>
            </a:pathLst>
          </a:custGeom>
          <a:blipFill>
            <a:blip r:embed="rId37">
              <a:extLst>
                <a:ext uri="{96DAC541-7B7A-43D3-8B79-37D633B846F1}">
                  <asvg:svgBlip xmlns:asvg="http://schemas.microsoft.com/office/drawing/2016/SVG/main" r:embed="rId38"/>
                </a:ext>
              </a:extLst>
            </a:blip>
            <a:stretch>
              <a:fillRect l="0" t="0" r="-27889" b="0"/>
            </a:stretch>
          </a:blipFill>
        </p:spPr>
      </p:sp>
      <p:pic>
        <p:nvPicPr>
          <p:cNvPr name="Picture 33" id="33"/>
          <p:cNvPicPr>
            <a:picLocks noChangeAspect="true"/>
          </p:cNvPicPr>
          <p:nvPr/>
        </p:nvPicPr>
        <p:blipFill>
          <a:blip r:embed="rId39"/>
          <a:srcRect l="0" t="0" r="0" b="0"/>
          <a:stretch>
            <a:fillRect/>
          </a:stretch>
        </p:blipFill>
        <p:spPr>
          <a:xfrm flipH="false" flipV="false" rot="0">
            <a:off x="10814350" y="8069070"/>
            <a:ext cx="1374203" cy="1636039"/>
          </a:xfrm>
          <a:prstGeom prst="rect">
            <a:avLst/>
          </a:prstGeom>
        </p:spPr>
      </p:pic>
      <p:sp>
        <p:nvSpPr>
          <p:cNvPr name="Freeform 34" id="34"/>
          <p:cNvSpPr/>
          <p:nvPr/>
        </p:nvSpPr>
        <p:spPr>
          <a:xfrm flipH="false" flipV="false" rot="0">
            <a:off x="5403785" y="8219278"/>
            <a:ext cx="4044919" cy="1456171"/>
          </a:xfrm>
          <a:custGeom>
            <a:avLst/>
            <a:gdLst/>
            <a:ahLst/>
            <a:cxnLst/>
            <a:rect r="r" b="b" t="t" l="l"/>
            <a:pathLst>
              <a:path h="1456171" w="4044919">
                <a:moveTo>
                  <a:pt x="0" y="0"/>
                </a:moveTo>
                <a:lnTo>
                  <a:pt x="4044919" y="0"/>
                </a:lnTo>
                <a:lnTo>
                  <a:pt x="4044919" y="1456171"/>
                </a:lnTo>
                <a:lnTo>
                  <a:pt x="0" y="1456171"/>
                </a:lnTo>
                <a:lnTo>
                  <a:pt x="0" y="0"/>
                </a:lnTo>
                <a:close/>
              </a:path>
            </a:pathLst>
          </a:custGeom>
          <a:blipFill>
            <a:blip r:embed="rId40">
              <a:extLst>
                <a:ext uri="{96DAC541-7B7A-43D3-8B79-37D633B846F1}">
                  <asvg:svgBlip xmlns:asvg="http://schemas.microsoft.com/office/drawing/2016/SVG/main" r:embed="rId41"/>
                </a:ext>
              </a:extLst>
            </a:blip>
            <a:stretch>
              <a:fillRect l="0" t="0" r="0" b="0"/>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1028700"/>
            <a:ext cx="1082363" cy="464432"/>
          </a:xfrm>
          <a:custGeom>
            <a:avLst/>
            <a:gdLst/>
            <a:ahLst/>
            <a:cxnLst/>
            <a:rect r="r" b="b" t="t" l="l"/>
            <a:pathLst>
              <a:path h="464432" w="1082363">
                <a:moveTo>
                  <a:pt x="0" y="0"/>
                </a:moveTo>
                <a:lnTo>
                  <a:pt x="1082363" y="0"/>
                </a:lnTo>
                <a:lnTo>
                  <a:pt x="1082363" y="464432"/>
                </a:lnTo>
                <a:lnTo>
                  <a:pt x="0" y="4644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345662" y="1079424"/>
            <a:ext cx="1745786" cy="362985"/>
          </a:xfrm>
          <a:custGeom>
            <a:avLst/>
            <a:gdLst/>
            <a:ahLst/>
            <a:cxnLst/>
            <a:rect r="r" b="b" t="t" l="l"/>
            <a:pathLst>
              <a:path h="362985" w="1745786">
                <a:moveTo>
                  <a:pt x="0" y="0"/>
                </a:moveTo>
                <a:lnTo>
                  <a:pt x="1745786" y="0"/>
                </a:lnTo>
                <a:lnTo>
                  <a:pt x="1745786" y="362985"/>
                </a:lnTo>
                <a:lnTo>
                  <a:pt x="0" y="362985"/>
                </a:lnTo>
                <a:lnTo>
                  <a:pt x="0" y="0"/>
                </a:lnTo>
                <a:close/>
              </a:path>
            </a:pathLst>
          </a:custGeom>
          <a:blipFill>
            <a:blip r:embed="rId4">
              <a:extLst>
                <a:ext uri="{96DAC541-7B7A-43D3-8B79-37D633B846F1}">
                  <asvg:svgBlip xmlns:asvg="http://schemas.microsoft.com/office/drawing/2016/SVG/main" r:embed="rId5"/>
                </a:ext>
              </a:extLst>
            </a:blip>
            <a:stretch>
              <a:fillRect l="0" t="0" r="-25666" b="0"/>
            </a:stretch>
          </a:blipFill>
        </p:spPr>
      </p:sp>
      <p:sp>
        <p:nvSpPr>
          <p:cNvPr name="TextBox 4" id="4"/>
          <p:cNvSpPr txBox="true"/>
          <p:nvPr/>
        </p:nvSpPr>
        <p:spPr>
          <a:xfrm rot="0">
            <a:off x="619268" y="2673269"/>
            <a:ext cx="4718846" cy="2833565"/>
          </a:xfrm>
          <a:prstGeom prst="rect">
            <a:avLst/>
          </a:prstGeom>
        </p:spPr>
        <p:txBody>
          <a:bodyPr anchor="t" rtlCol="false" tIns="0" lIns="0" bIns="0" rIns="0">
            <a:spAutoFit/>
          </a:bodyPr>
          <a:lstStyle/>
          <a:p>
            <a:pPr>
              <a:lnSpc>
                <a:spcPts val="4406"/>
              </a:lnSpc>
            </a:pPr>
            <a:r>
              <a:rPr lang="en-US" sz="3934">
                <a:solidFill>
                  <a:srgbClr val="FF63D8"/>
                </a:solidFill>
                <a:latin typeface="Arcade Gamer"/>
              </a:rPr>
              <a:t>RAGAM BAHASA MENURUT TOPIK</a:t>
            </a:r>
          </a:p>
          <a:p>
            <a:pPr>
              <a:lnSpc>
                <a:spcPts val="4406"/>
              </a:lnSpc>
            </a:pPr>
            <a:r>
              <a:rPr lang="en-US" sz="3934">
                <a:solidFill>
                  <a:srgbClr val="FF63D8"/>
                </a:solidFill>
                <a:latin typeface="Arcade Gamer"/>
              </a:rPr>
              <a:t>PEMBICARAAN</a:t>
            </a:r>
          </a:p>
        </p:txBody>
      </p:sp>
      <p:grpSp>
        <p:nvGrpSpPr>
          <p:cNvPr name="Group 5" id="5"/>
          <p:cNvGrpSpPr/>
          <p:nvPr/>
        </p:nvGrpSpPr>
        <p:grpSpPr>
          <a:xfrm rot="0">
            <a:off x="5551321" y="739683"/>
            <a:ext cx="12331394" cy="2475151"/>
            <a:chOff x="0" y="0"/>
            <a:chExt cx="3247774" cy="651892"/>
          </a:xfrm>
        </p:grpSpPr>
        <p:sp>
          <p:nvSpPr>
            <p:cNvPr name="Freeform 6" id="6"/>
            <p:cNvSpPr/>
            <p:nvPr/>
          </p:nvSpPr>
          <p:spPr>
            <a:xfrm flipH="false" flipV="false" rot="0">
              <a:off x="0" y="0"/>
              <a:ext cx="3247774" cy="651892"/>
            </a:xfrm>
            <a:custGeom>
              <a:avLst/>
              <a:gdLst/>
              <a:ahLst/>
              <a:cxnLst/>
              <a:rect r="r" b="b" t="t" l="l"/>
              <a:pathLst>
                <a:path h="651892" w="3247774">
                  <a:moveTo>
                    <a:pt x="30763" y="0"/>
                  </a:moveTo>
                  <a:lnTo>
                    <a:pt x="3217011" y="0"/>
                  </a:lnTo>
                  <a:cubicBezTo>
                    <a:pt x="3234001" y="0"/>
                    <a:pt x="3247774" y="13773"/>
                    <a:pt x="3247774" y="30763"/>
                  </a:cubicBezTo>
                  <a:lnTo>
                    <a:pt x="3247774" y="621128"/>
                  </a:lnTo>
                  <a:cubicBezTo>
                    <a:pt x="3247774" y="638118"/>
                    <a:pt x="3234001" y="651892"/>
                    <a:pt x="3217011" y="651892"/>
                  </a:cubicBezTo>
                  <a:lnTo>
                    <a:pt x="30763" y="651892"/>
                  </a:lnTo>
                  <a:cubicBezTo>
                    <a:pt x="13773" y="651892"/>
                    <a:pt x="0" y="638118"/>
                    <a:pt x="0" y="621128"/>
                  </a:cubicBezTo>
                  <a:lnTo>
                    <a:pt x="0" y="30763"/>
                  </a:lnTo>
                  <a:cubicBezTo>
                    <a:pt x="0" y="13773"/>
                    <a:pt x="13773" y="0"/>
                    <a:pt x="30763" y="0"/>
                  </a:cubicBezTo>
                  <a:close/>
                </a:path>
              </a:pathLst>
            </a:custGeom>
            <a:solidFill>
              <a:srgbClr val="000000"/>
            </a:solidFill>
            <a:ln w="47625" cap="rnd">
              <a:solidFill>
                <a:srgbClr val="21EF80"/>
              </a:solidFill>
              <a:prstDash val="solid"/>
              <a:round/>
            </a:ln>
          </p:spPr>
        </p:sp>
        <p:sp>
          <p:nvSpPr>
            <p:cNvPr name="TextBox 7" id="7"/>
            <p:cNvSpPr txBox="true"/>
            <p:nvPr/>
          </p:nvSpPr>
          <p:spPr>
            <a:xfrm>
              <a:off x="0" y="-57150"/>
              <a:ext cx="812800" cy="869950"/>
            </a:xfrm>
            <a:prstGeom prst="rect">
              <a:avLst/>
            </a:prstGeom>
          </p:spPr>
          <p:txBody>
            <a:bodyPr anchor="t" rtlCol="false" tIns="254000" lIns="254000" bIns="254000" rIns="254000"/>
            <a:lstStyle/>
            <a:p>
              <a:pPr>
                <a:lnSpc>
                  <a:spcPts val="3359"/>
                </a:lnSpc>
              </a:pPr>
            </a:p>
          </p:txBody>
        </p:sp>
      </p:grpSp>
      <p:grpSp>
        <p:nvGrpSpPr>
          <p:cNvPr name="Group 8" id="8"/>
          <p:cNvGrpSpPr/>
          <p:nvPr/>
        </p:nvGrpSpPr>
        <p:grpSpPr>
          <a:xfrm rot="0">
            <a:off x="5904897" y="958686"/>
            <a:ext cx="11079403" cy="2037146"/>
            <a:chOff x="0" y="0"/>
            <a:chExt cx="14772537" cy="2716194"/>
          </a:xfrm>
        </p:grpSpPr>
        <p:sp>
          <p:nvSpPr>
            <p:cNvPr name="TextBox 9" id="9"/>
            <p:cNvSpPr txBox="true"/>
            <p:nvPr/>
          </p:nvSpPr>
          <p:spPr>
            <a:xfrm rot="0">
              <a:off x="0" y="-57150"/>
              <a:ext cx="14772537" cy="512288"/>
            </a:xfrm>
            <a:prstGeom prst="rect">
              <a:avLst/>
            </a:prstGeom>
          </p:spPr>
          <p:txBody>
            <a:bodyPr anchor="t" rtlCol="false" tIns="0" lIns="0" bIns="0" rIns="0">
              <a:spAutoFit/>
            </a:bodyPr>
            <a:lstStyle/>
            <a:p>
              <a:pPr>
                <a:lnSpc>
                  <a:spcPts val="3202"/>
                </a:lnSpc>
              </a:pPr>
              <a:r>
                <a:rPr lang="en-US" sz="2287">
                  <a:solidFill>
                    <a:srgbClr val="FFFFFF"/>
                  </a:solidFill>
                  <a:latin typeface="Disket Mono"/>
                </a:rPr>
                <a:t>Politik</a:t>
              </a:r>
            </a:p>
          </p:txBody>
        </p:sp>
        <p:sp>
          <p:nvSpPr>
            <p:cNvPr name="TextBox 10" id="10"/>
            <p:cNvSpPr txBox="true"/>
            <p:nvPr/>
          </p:nvSpPr>
          <p:spPr>
            <a:xfrm rot="0">
              <a:off x="0" y="621096"/>
              <a:ext cx="14772537" cy="2095098"/>
            </a:xfrm>
            <a:prstGeom prst="rect">
              <a:avLst/>
            </a:prstGeom>
          </p:spPr>
          <p:txBody>
            <a:bodyPr anchor="t" rtlCol="false" tIns="0" lIns="0" bIns="0" rIns="0">
              <a:spAutoFit/>
            </a:bodyPr>
            <a:lstStyle/>
            <a:p>
              <a:pPr>
                <a:lnSpc>
                  <a:spcPts val="2535"/>
                </a:lnSpc>
              </a:pPr>
              <a:r>
                <a:rPr lang="en-US" sz="1810">
                  <a:solidFill>
                    <a:srgbClr val="FFFFFF"/>
                  </a:solidFill>
                  <a:latin typeface="Disket Mono"/>
                </a:rPr>
                <a:t>Dalam ragam Bahasa politik, terdapat kebijakan yang dibuat oleh penguasa dalam rangka menata dan mengatur kehidupan Masyarakat, yang dapat diartikan, bahwa penguasa merupakan salah satu sumber penutur Bahasa yang berpengaruh besar dalam pengembangan Bahasa di kalangan Masyarakat.</a:t>
              </a:r>
            </a:p>
          </p:txBody>
        </p:sp>
      </p:grpSp>
      <p:grpSp>
        <p:nvGrpSpPr>
          <p:cNvPr name="Group 11" id="11"/>
          <p:cNvGrpSpPr/>
          <p:nvPr/>
        </p:nvGrpSpPr>
        <p:grpSpPr>
          <a:xfrm rot="0">
            <a:off x="5523833" y="3655629"/>
            <a:ext cx="12331394" cy="1723095"/>
            <a:chOff x="0" y="0"/>
            <a:chExt cx="3247774" cy="453819"/>
          </a:xfrm>
        </p:grpSpPr>
        <p:sp>
          <p:nvSpPr>
            <p:cNvPr name="Freeform 12" id="12"/>
            <p:cNvSpPr/>
            <p:nvPr/>
          </p:nvSpPr>
          <p:spPr>
            <a:xfrm flipH="false" flipV="false" rot="0">
              <a:off x="0" y="0"/>
              <a:ext cx="3247774" cy="453819"/>
            </a:xfrm>
            <a:custGeom>
              <a:avLst/>
              <a:gdLst/>
              <a:ahLst/>
              <a:cxnLst/>
              <a:rect r="r" b="b" t="t" l="l"/>
              <a:pathLst>
                <a:path h="453819" w="3247774">
                  <a:moveTo>
                    <a:pt x="30763" y="0"/>
                  </a:moveTo>
                  <a:lnTo>
                    <a:pt x="3217011" y="0"/>
                  </a:lnTo>
                  <a:cubicBezTo>
                    <a:pt x="3234001" y="0"/>
                    <a:pt x="3247774" y="13773"/>
                    <a:pt x="3247774" y="30763"/>
                  </a:cubicBezTo>
                  <a:lnTo>
                    <a:pt x="3247774" y="423056"/>
                  </a:lnTo>
                  <a:cubicBezTo>
                    <a:pt x="3247774" y="440046"/>
                    <a:pt x="3234001" y="453819"/>
                    <a:pt x="3217011" y="453819"/>
                  </a:cubicBezTo>
                  <a:lnTo>
                    <a:pt x="30763" y="453819"/>
                  </a:lnTo>
                  <a:cubicBezTo>
                    <a:pt x="13773" y="453819"/>
                    <a:pt x="0" y="440046"/>
                    <a:pt x="0" y="423056"/>
                  </a:cubicBezTo>
                  <a:lnTo>
                    <a:pt x="0" y="30763"/>
                  </a:lnTo>
                  <a:cubicBezTo>
                    <a:pt x="0" y="13773"/>
                    <a:pt x="13773" y="0"/>
                    <a:pt x="30763" y="0"/>
                  </a:cubicBezTo>
                  <a:close/>
                </a:path>
              </a:pathLst>
            </a:custGeom>
            <a:solidFill>
              <a:srgbClr val="000000"/>
            </a:solidFill>
            <a:ln w="47625" cap="rnd">
              <a:solidFill>
                <a:srgbClr val="21EF80"/>
              </a:solidFill>
              <a:prstDash val="solid"/>
              <a:round/>
            </a:ln>
          </p:spPr>
        </p:sp>
        <p:sp>
          <p:nvSpPr>
            <p:cNvPr name="TextBox 13" id="13"/>
            <p:cNvSpPr txBox="true"/>
            <p:nvPr/>
          </p:nvSpPr>
          <p:spPr>
            <a:xfrm>
              <a:off x="0" y="-57150"/>
              <a:ext cx="812800" cy="869950"/>
            </a:xfrm>
            <a:prstGeom prst="rect">
              <a:avLst/>
            </a:prstGeom>
          </p:spPr>
          <p:txBody>
            <a:bodyPr anchor="t" rtlCol="false" tIns="254000" lIns="254000" bIns="254000" rIns="254000"/>
            <a:lstStyle/>
            <a:p>
              <a:pPr>
                <a:lnSpc>
                  <a:spcPts val="3359"/>
                </a:lnSpc>
              </a:pPr>
            </a:p>
          </p:txBody>
        </p:sp>
      </p:grpSp>
      <p:grpSp>
        <p:nvGrpSpPr>
          <p:cNvPr name="Group 14" id="14"/>
          <p:cNvGrpSpPr/>
          <p:nvPr/>
        </p:nvGrpSpPr>
        <p:grpSpPr>
          <a:xfrm rot="0">
            <a:off x="5904897" y="3814615"/>
            <a:ext cx="11106891" cy="1405125"/>
            <a:chOff x="0" y="0"/>
            <a:chExt cx="14809188" cy="1873499"/>
          </a:xfrm>
        </p:grpSpPr>
        <p:sp>
          <p:nvSpPr>
            <p:cNvPr name="TextBox 15" id="15"/>
            <p:cNvSpPr txBox="true"/>
            <p:nvPr/>
          </p:nvSpPr>
          <p:spPr>
            <a:xfrm rot="0">
              <a:off x="0" y="-57150"/>
              <a:ext cx="14809188" cy="513417"/>
            </a:xfrm>
            <a:prstGeom prst="rect">
              <a:avLst/>
            </a:prstGeom>
          </p:spPr>
          <p:txBody>
            <a:bodyPr anchor="t" rtlCol="false" tIns="0" lIns="0" bIns="0" rIns="0">
              <a:spAutoFit/>
            </a:bodyPr>
            <a:lstStyle/>
            <a:p>
              <a:pPr>
                <a:lnSpc>
                  <a:spcPts val="3210"/>
                </a:lnSpc>
              </a:pPr>
              <a:r>
                <a:rPr lang="en-US" sz="2293">
                  <a:solidFill>
                    <a:srgbClr val="FFFFFF"/>
                  </a:solidFill>
                  <a:latin typeface="Disket Mono"/>
                </a:rPr>
                <a:t>hukum</a:t>
              </a:r>
            </a:p>
          </p:txBody>
        </p:sp>
        <p:sp>
          <p:nvSpPr>
            <p:cNvPr name="TextBox 16" id="16"/>
            <p:cNvSpPr txBox="true"/>
            <p:nvPr/>
          </p:nvSpPr>
          <p:spPr>
            <a:xfrm rot="0">
              <a:off x="0" y="622732"/>
              <a:ext cx="14809188" cy="1250768"/>
            </a:xfrm>
            <a:prstGeom prst="rect">
              <a:avLst/>
            </a:prstGeom>
          </p:spPr>
          <p:txBody>
            <a:bodyPr anchor="t" rtlCol="false" tIns="0" lIns="0" bIns="0" rIns="0">
              <a:spAutoFit/>
            </a:bodyPr>
            <a:lstStyle/>
            <a:p>
              <a:pPr>
                <a:lnSpc>
                  <a:spcPts val="2541"/>
                </a:lnSpc>
              </a:pPr>
              <a:r>
                <a:rPr lang="en-US" sz="1815">
                  <a:solidFill>
                    <a:srgbClr val="FFFFFF"/>
                  </a:solidFill>
                  <a:latin typeface="Disket Mono"/>
                </a:rPr>
                <a:t>Kalimat dalam bahasa hukum biasanya bersifat panjang, penjelasan yang lebar, dan sulit untuk menggunakan bahasa yang pendek, dikarenakan memperlukan kejelasan kriteria, keadaan, dan situasi yang dimaksud.</a:t>
              </a:r>
            </a:p>
          </p:txBody>
        </p:sp>
      </p:grpSp>
      <p:grpSp>
        <p:nvGrpSpPr>
          <p:cNvPr name="Group 17" id="17"/>
          <p:cNvGrpSpPr/>
          <p:nvPr/>
        </p:nvGrpSpPr>
        <p:grpSpPr>
          <a:xfrm rot="0">
            <a:off x="5551321" y="5816875"/>
            <a:ext cx="12331394" cy="3341623"/>
            <a:chOff x="0" y="0"/>
            <a:chExt cx="3247774" cy="880098"/>
          </a:xfrm>
        </p:grpSpPr>
        <p:sp>
          <p:nvSpPr>
            <p:cNvPr name="Freeform 18" id="18"/>
            <p:cNvSpPr/>
            <p:nvPr/>
          </p:nvSpPr>
          <p:spPr>
            <a:xfrm flipH="false" flipV="false" rot="0">
              <a:off x="0" y="0"/>
              <a:ext cx="3247774" cy="880098"/>
            </a:xfrm>
            <a:custGeom>
              <a:avLst/>
              <a:gdLst/>
              <a:ahLst/>
              <a:cxnLst/>
              <a:rect r="r" b="b" t="t" l="l"/>
              <a:pathLst>
                <a:path h="880098" w="3247774">
                  <a:moveTo>
                    <a:pt x="30763" y="0"/>
                  </a:moveTo>
                  <a:lnTo>
                    <a:pt x="3217011" y="0"/>
                  </a:lnTo>
                  <a:cubicBezTo>
                    <a:pt x="3234001" y="0"/>
                    <a:pt x="3247774" y="13773"/>
                    <a:pt x="3247774" y="30763"/>
                  </a:cubicBezTo>
                  <a:lnTo>
                    <a:pt x="3247774" y="849335"/>
                  </a:lnTo>
                  <a:cubicBezTo>
                    <a:pt x="3247774" y="866325"/>
                    <a:pt x="3234001" y="880098"/>
                    <a:pt x="3217011" y="880098"/>
                  </a:cubicBezTo>
                  <a:lnTo>
                    <a:pt x="30763" y="880098"/>
                  </a:lnTo>
                  <a:cubicBezTo>
                    <a:pt x="13773" y="880098"/>
                    <a:pt x="0" y="866325"/>
                    <a:pt x="0" y="849335"/>
                  </a:cubicBezTo>
                  <a:lnTo>
                    <a:pt x="0" y="30763"/>
                  </a:lnTo>
                  <a:cubicBezTo>
                    <a:pt x="0" y="13773"/>
                    <a:pt x="13773" y="0"/>
                    <a:pt x="30763" y="0"/>
                  </a:cubicBezTo>
                  <a:close/>
                </a:path>
              </a:pathLst>
            </a:custGeom>
            <a:solidFill>
              <a:srgbClr val="000000"/>
            </a:solidFill>
            <a:ln w="47625" cap="rnd">
              <a:solidFill>
                <a:srgbClr val="21EF80"/>
              </a:solidFill>
              <a:prstDash val="solid"/>
              <a:round/>
            </a:ln>
          </p:spPr>
        </p:sp>
        <p:sp>
          <p:nvSpPr>
            <p:cNvPr name="TextBox 19" id="19"/>
            <p:cNvSpPr txBox="true"/>
            <p:nvPr/>
          </p:nvSpPr>
          <p:spPr>
            <a:xfrm>
              <a:off x="0" y="-57150"/>
              <a:ext cx="812800" cy="869950"/>
            </a:xfrm>
            <a:prstGeom prst="rect">
              <a:avLst/>
            </a:prstGeom>
          </p:spPr>
          <p:txBody>
            <a:bodyPr anchor="t" rtlCol="false" tIns="254000" lIns="254000" bIns="254000" rIns="254000"/>
            <a:lstStyle/>
            <a:p>
              <a:pPr>
                <a:lnSpc>
                  <a:spcPts val="3359"/>
                </a:lnSpc>
              </a:pPr>
            </a:p>
          </p:txBody>
        </p:sp>
      </p:grpSp>
      <p:grpSp>
        <p:nvGrpSpPr>
          <p:cNvPr name="Group 20" id="20"/>
          <p:cNvGrpSpPr/>
          <p:nvPr/>
        </p:nvGrpSpPr>
        <p:grpSpPr>
          <a:xfrm rot="0">
            <a:off x="5877408" y="6021049"/>
            <a:ext cx="11624242" cy="3137449"/>
            <a:chOff x="0" y="0"/>
            <a:chExt cx="15498990" cy="4183266"/>
          </a:xfrm>
        </p:grpSpPr>
        <p:sp>
          <p:nvSpPr>
            <p:cNvPr name="TextBox 21" id="21"/>
            <p:cNvSpPr txBox="true"/>
            <p:nvPr/>
          </p:nvSpPr>
          <p:spPr>
            <a:xfrm rot="0">
              <a:off x="0" y="-57150"/>
              <a:ext cx="15498990" cy="534669"/>
            </a:xfrm>
            <a:prstGeom prst="rect">
              <a:avLst/>
            </a:prstGeom>
          </p:spPr>
          <p:txBody>
            <a:bodyPr anchor="t" rtlCol="false" tIns="0" lIns="0" bIns="0" rIns="0">
              <a:spAutoFit/>
            </a:bodyPr>
            <a:lstStyle/>
            <a:p>
              <a:pPr>
                <a:lnSpc>
                  <a:spcPts val="3360"/>
                </a:lnSpc>
              </a:pPr>
              <a:r>
                <a:rPr lang="en-US" sz="2400">
                  <a:solidFill>
                    <a:srgbClr val="FFFFFF"/>
                  </a:solidFill>
                  <a:latin typeface="Disket Mono"/>
                </a:rPr>
                <a:t>sosial &amp; fungsional</a:t>
              </a:r>
            </a:p>
          </p:txBody>
        </p:sp>
        <p:sp>
          <p:nvSpPr>
            <p:cNvPr name="TextBox 22" id="22"/>
            <p:cNvSpPr txBox="true"/>
            <p:nvPr/>
          </p:nvSpPr>
          <p:spPr>
            <a:xfrm rot="0">
              <a:off x="0" y="643988"/>
              <a:ext cx="15498990" cy="3539278"/>
            </a:xfrm>
            <a:prstGeom prst="rect">
              <a:avLst/>
            </a:prstGeom>
          </p:spPr>
          <p:txBody>
            <a:bodyPr anchor="t" rtlCol="false" tIns="0" lIns="0" bIns="0" rIns="0">
              <a:spAutoFit/>
            </a:bodyPr>
            <a:lstStyle/>
            <a:p>
              <a:pPr>
                <a:lnSpc>
                  <a:spcPts val="2660"/>
                </a:lnSpc>
              </a:pPr>
              <a:r>
                <a:rPr lang="en-US" sz="1900">
                  <a:solidFill>
                    <a:srgbClr val="FFFFFF"/>
                  </a:solidFill>
                  <a:latin typeface="Disket Mono Bold"/>
                </a:rPr>
                <a:t>sosial</a:t>
              </a:r>
              <a:r>
                <a:rPr lang="en-US" sz="1900">
                  <a:solidFill>
                    <a:srgbClr val="FFFFFF"/>
                  </a:solidFill>
                  <a:latin typeface="Disket Mono"/>
                </a:rPr>
                <a:t>: Norma dan kaidahnya didasarkan atas kesepakatan bersama dalam lingkungan sosial yang lebih kecil dalam masyarakat. Seperti contoh ragam bahasa yang digunakan dalam keluarga atau persahabatan dua orang yang akrab.</a:t>
              </a:r>
            </a:p>
            <a:p>
              <a:pPr>
                <a:lnSpc>
                  <a:spcPts val="2660"/>
                </a:lnSpc>
              </a:pPr>
              <a:r>
                <a:rPr lang="en-US" sz="1900">
                  <a:solidFill>
                    <a:srgbClr val="FFFFFF"/>
                  </a:solidFill>
                  <a:latin typeface="Disket Mono Bold"/>
                </a:rPr>
                <a:t>fungsional</a:t>
              </a:r>
              <a:r>
                <a:rPr lang="en-US" sz="1900">
                  <a:solidFill>
                    <a:srgbClr val="FFFFFF"/>
                  </a:solidFill>
                  <a:latin typeface="Disket Mono"/>
                </a:rPr>
                <a:t>: sedangkan ragam fungsional yaitu ragam bahasa yang dikaitkan dengan profesi, lembaga, lingkungan kerja, seperti adanya ragam keagamaan, ragam kedokteran, dan teknologi.</a:t>
              </a:r>
            </a:p>
            <a:p>
              <a:pPr>
                <a:lnSpc>
                  <a:spcPts val="2660"/>
                </a:lnSpc>
              </a:pPr>
            </a:p>
          </p:txBody>
        </p:sp>
      </p:grpSp>
      <p:sp>
        <p:nvSpPr>
          <p:cNvPr name="Freeform 23" id="23"/>
          <p:cNvSpPr/>
          <p:nvPr/>
        </p:nvSpPr>
        <p:spPr>
          <a:xfrm flipH="false" flipV="false" rot="-60000">
            <a:off x="-765912" y="10089615"/>
            <a:ext cx="21821603" cy="7182728"/>
          </a:xfrm>
          <a:custGeom>
            <a:avLst/>
            <a:gdLst/>
            <a:ahLst/>
            <a:cxnLst/>
            <a:rect r="r" b="b" t="t" l="l"/>
            <a:pathLst>
              <a:path h="7182728" w="21821603">
                <a:moveTo>
                  <a:pt x="0" y="0"/>
                </a:moveTo>
                <a:lnTo>
                  <a:pt x="21821602" y="0"/>
                </a:lnTo>
                <a:lnTo>
                  <a:pt x="21821602" y="7182728"/>
                </a:lnTo>
                <a:lnTo>
                  <a:pt x="0" y="7182728"/>
                </a:lnTo>
                <a:lnTo>
                  <a:pt x="0" y="0"/>
                </a:lnTo>
                <a:close/>
              </a:path>
            </a:pathLst>
          </a:custGeom>
          <a:blipFill>
            <a:blip r:embed="rId6">
              <a:alphaModFix amt="14000"/>
              <a:extLst>
                <a:ext uri="{96DAC541-7B7A-43D3-8B79-37D633B846F1}">
                  <asvg:svgBlip xmlns:asvg="http://schemas.microsoft.com/office/drawing/2016/SVG/main" r:embed="rId7"/>
                </a:ext>
              </a:extLst>
            </a:blip>
            <a:stretch>
              <a:fillRect l="0" t="-144576" r="-43118" b="0"/>
            </a:stretch>
          </a:blipFill>
        </p:spPr>
      </p:sp>
      <p:sp>
        <p:nvSpPr>
          <p:cNvPr name="Freeform 24" id="24"/>
          <p:cNvSpPr/>
          <p:nvPr/>
        </p:nvSpPr>
        <p:spPr>
          <a:xfrm flipH="false" flipV="false" rot="0">
            <a:off x="500944" y="6387144"/>
            <a:ext cx="3590504" cy="3590504"/>
          </a:xfrm>
          <a:custGeom>
            <a:avLst/>
            <a:gdLst/>
            <a:ahLst/>
            <a:cxnLst/>
            <a:rect r="r" b="b" t="t" l="l"/>
            <a:pathLst>
              <a:path h="3590504" w="3590504">
                <a:moveTo>
                  <a:pt x="0" y="0"/>
                </a:moveTo>
                <a:lnTo>
                  <a:pt x="3590504" y="0"/>
                </a:lnTo>
                <a:lnTo>
                  <a:pt x="3590504" y="3590504"/>
                </a:lnTo>
                <a:lnTo>
                  <a:pt x="0" y="359050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5" id="25"/>
          <p:cNvSpPr/>
          <p:nvPr/>
        </p:nvSpPr>
        <p:spPr>
          <a:xfrm flipH="false" flipV="false" rot="0">
            <a:off x="-826928" y="1442409"/>
            <a:ext cx="2285479" cy="797840"/>
          </a:xfrm>
          <a:custGeom>
            <a:avLst/>
            <a:gdLst/>
            <a:ahLst/>
            <a:cxnLst/>
            <a:rect r="r" b="b" t="t" l="l"/>
            <a:pathLst>
              <a:path h="797840" w="2285479">
                <a:moveTo>
                  <a:pt x="0" y="0"/>
                </a:moveTo>
                <a:lnTo>
                  <a:pt x="2285479" y="0"/>
                </a:lnTo>
                <a:lnTo>
                  <a:pt x="2285479" y="797840"/>
                </a:lnTo>
                <a:lnTo>
                  <a:pt x="0" y="79784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26" id="26"/>
          <p:cNvSpPr/>
          <p:nvPr/>
        </p:nvSpPr>
        <p:spPr>
          <a:xfrm flipH="false" flipV="false" rot="-60000">
            <a:off x="-275242" y="-265024"/>
            <a:ext cx="18473970" cy="10391608"/>
          </a:xfrm>
          <a:custGeom>
            <a:avLst/>
            <a:gdLst/>
            <a:ahLst/>
            <a:cxnLst/>
            <a:rect r="r" b="b" t="t" l="l"/>
            <a:pathLst>
              <a:path h="10391608" w="18473970">
                <a:moveTo>
                  <a:pt x="0" y="0"/>
                </a:moveTo>
                <a:lnTo>
                  <a:pt x="18473970" y="0"/>
                </a:lnTo>
                <a:lnTo>
                  <a:pt x="18473970" y="10391608"/>
                </a:lnTo>
                <a:lnTo>
                  <a:pt x="0" y="10391608"/>
                </a:lnTo>
                <a:lnTo>
                  <a:pt x="0" y="0"/>
                </a:lnTo>
                <a:close/>
              </a:path>
            </a:pathLst>
          </a:custGeom>
          <a:blipFill>
            <a:blip r:embed="rId6">
              <a:alphaModFix amt="14000"/>
              <a:extLst>
                <a:ext uri="{96DAC541-7B7A-43D3-8B79-37D633B846F1}">
                  <asvg:svgBlip xmlns:asvg="http://schemas.microsoft.com/office/drawing/2016/SVG/main" r:embed="rId7"/>
                </a:ext>
              </a:extLst>
            </a:blip>
            <a:stretch>
              <a:fillRect l="0" t="0" r="0" b="0"/>
            </a:stretch>
          </a:blipFill>
        </p:spPr>
      </p:sp>
      <p:sp>
        <p:nvSpPr>
          <p:cNvPr name="Freeform 27" id="27"/>
          <p:cNvSpPr/>
          <p:nvPr/>
        </p:nvSpPr>
        <p:spPr>
          <a:xfrm flipH="false" flipV="false" rot="0">
            <a:off x="-1403192" y="8554967"/>
            <a:ext cx="4044919" cy="1456171"/>
          </a:xfrm>
          <a:custGeom>
            <a:avLst/>
            <a:gdLst/>
            <a:ahLst/>
            <a:cxnLst/>
            <a:rect r="r" b="b" t="t" l="l"/>
            <a:pathLst>
              <a:path h="1456171" w="4044919">
                <a:moveTo>
                  <a:pt x="0" y="0"/>
                </a:moveTo>
                <a:lnTo>
                  <a:pt x="4044919" y="0"/>
                </a:lnTo>
                <a:lnTo>
                  <a:pt x="4044919" y="1456171"/>
                </a:lnTo>
                <a:lnTo>
                  <a:pt x="0" y="1456171"/>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28" id="28"/>
          <p:cNvSpPr/>
          <p:nvPr/>
        </p:nvSpPr>
        <p:spPr>
          <a:xfrm flipH="false" flipV="false" rot="0">
            <a:off x="4091448" y="9129968"/>
            <a:ext cx="471618" cy="847680"/>
          </a:xfrm>
          <a:custGeom>
            <a:avLst/>
            <a:gdLst/>
            <a:ahLst/>
            <a:cxnLst/>
            <a:rect r="r" b="b" t="t" l="l"/>
            <a:pathLst>
              <a:path h="847680" w="471618">
                <a:moveTo>
                  <a:pt x="0" y="0"/>
                </a:moveTo>
                <a:lnTo>
                  <a:pt x="471618" y="0"/>
                </a:lnTo>
                <a:lnTo>
                  <a:pt x="471618" y="847680"/>
                </a:lnTo>
                <a:lnTo>
                  <a:pt x="0" y="847680"/>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pic>
        <p:nvPicPr>
          <p:cNvPr name="Picture 29" id="29"/>
          <p:cNvPicPr>
            <a:picLocks noChangeAspect="true"/>
          </p:cNvPicPr>
          <p:nvPr/>
        </p:nvPicPr>
        <p:blipFill>
          <a:blip r:embed="rId16"/>
          <a:srcRect l="0" t="0" r="0" b="0"/>
          <a:stretch>
            <a:fillRect/>
          </a:stretch>
        </p:blipFill>
        <p:spPr>
          <a:xfrm flipH="false" flipV="false" rot="0">
            <a:off x="3951506" y="8521477"/>
            <a:ext cx="1223121" cy="1456171"/>
          </a:xfrm>
          <a:prstGeom prst="rect">
            <a:avLst/>
          </a:prstGeom>
        </p:spPr>
      </p:pic>
      <p:pic>
        <p:nvPicPr>
          <p:cNvPr name="Picture 30" id="30"/>
          <p:cNvPicPr>
            <a:picLocks noChangeAspect="true"/>
          </p:cNvPicPr>
          <p:nvPr/>
        </p:nvPicPr>
        <p:blipFill>
          <a:blip r:embed="rId17"/>
          <a:srcRect l="0" t="0" r="0" b="0"/>
          <a:stretch>
            <a:fillRect/>
          </a:stretch>
        </p:blipFill>
        <p:spPr>
          <a:xfrm flipH="false" flipV="false" rot="0">
            <a:off x="16445471" y="8867503"/>
            <a:ext cx="1077656" cy="1143635"/>
          </a:xfrm>
          <a:prstGeom prst="rect">
            <a:avLst/>
          </a:prstGeom>
        </p:spPr>
      </p:pic>
      <p:pic>
        <p:nvPicPr>
          <p:cNvPr name="Picture 31" id="31"/>
          <p:cNvPicPr>
            <a:picLocks noChangeAspect="true"/>
          </p:cNvPicPr>
          <p:nvPr/>
        </p:nvPicPr>
        <p:blipFill>
          <a:blip r:embed="rId17"/>
          <a:srcRect l="0" t="0" r="0" b="0"/>
          <a:stretch>
            <a:fillRect/>
          </a:stretch>
        </p:blipFill>
        <p:spPr>
          <a:xfrm flipH="false" flipV="false" rot="0">
            <a:off x="15052406" y="8867503"/>
            <a:ext cx="1077656" cy="1143635"/>
          </a:xfrm>
          <a:prstGeom prst="rect">
            <a:avLst/>
          </a:prstGeom>
        </p:spPr>
      </p:pic>
      <p:pic>
        <p:nvPicPr>
          <p:cNvPr name="Picture 32" id="32"/>
          <p:cNvPicPr>
            <a:picLocks noChangeAspect="true"/>
          </p:cNvPicPr>
          <p:nvPr/>
        </p:nvPicPr>
        <p:blipFill>
          <a:blip r:embed="rId17"/>
          <a:srcRect l="0" t="0" r="0" b="0"/>
          <a:stretch>
            <a:fillRect/>
          </a:stretch>
        </p:blipFill>
        <p:spPr>
          <a:xfrm flipH="false" flipV="false" rot="0">
            <a:off x="13680818" y="8867503"/>
            <a:ext cx="1077656" cy="1143635"/>
          </a:xfrm>
          <a:prstGeom prst="rect">
            <a:avLst/>
          </a:prstGeom>
        </p:spPr>
      </p:pic>
      <p:grpSp>
        <p:nvGrpSpPr>
          <p:cNvPr name="Group 33" id="33"/>
          <p:cNvGrpSpPr/>
          <p:nvPr/>
        </p:nvGrpSpPr>
        <p:grpSpPr>
          <a:xfrm rot="0">
            <a:off x="0" y="9977648"/>
            <a:ext cx="18288000" cy="1163782"/>
            <a:chOff x="0" y="0"/>
            <a:chExt cx="24384000" cy="1551709"/>
          </a:xfrm>
        </p:grpSpPr>
        <p:sp>
          <p:nvSpPr>
            <p:cNvPr name="Freeform 34" id="34"/>
            <p:cNvSpPr/>
            <p:nvPr/>
          </p:nvSpPr>
          <p:spPr>
            <a:xfrm flipH="false" flipV="false" rot="0">
              <a:off x="0" y="0"/>
              <a:ext cx="8128000" cy="1551709"/>
            </a:xfrm>
            <a:custGeom>
              <a:avLst/>
              <a:gdLst/>
              <a:ahLst/>
              <a:cxnLst/>
              <a:rect r="r" b="b" t="t" l="l"/>
              <a:pathLst>
                <a:path h="1551709" w="8128000">
                  <a:moveTo>
                    <a:pt x="0" y="0"/>
                  </a:moveTo>
                  <a:lnTo>
                    <a:pt x="8128000" y="0"/>
                  </a:lnTo>
                  <a:lnTo>
                    <a:pt x="8128000" y="1551709"/>
                  </a:lnTo>
                  <a:lnTo>
                    <a:pt x="0" y="1551709"/>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Freeform 35" id="35"/>
            <p:cNvSpPr/>
            <p:nvPr/>
          </p:nvSpPr>
          <p:spPr>
            <a:xfrm flipH="false" flipV="false" rot="0">
              <a:off x="8128000" y="0"/>
              <a:ext cx="8128000" cy="1551709"/>
            </a:xfrm>
            <a:custGeom>
              <a:avLst/>
              <a:gdLst/>
              <a:ahLst/>
              <a:cxnLst/>
              <a:rect r="r" b="b" t="t" l="l"/>
              <a:pathLst>
                <a:path h="1551709" w="8128000">
                  <a:moveTo>
                    <a:pt x="0" y="0"/>
                  </a:moveTo>
                  <a:lnTo>
                    <a:pt x="8128000" y="0"/>
                  </a:lnTo>
                  <a:lnTo>
                    <a:pt x="8128000" y="1551709"/>
                  </a:lnTo>
                  <a:lnTo>
                    <a:pt x="0" y="1551709"/>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Freeform 36" id="36"/>
            <p:cNvSpPr/>
            <p:nvPr/>
          </p:nvSpPr>
          <p:spPr>
            <a:xfrm flipH="false" flipV="false" rot="0">
              <a:off x="16256000" y="0"/>
              <a:ext cx="8128000" cy="1551709"/>
            </a:xfrm>
            <a:custGeom>
              <a:avLst/>
              <a:gdLst/>
              <a:ahLst/>
              <a:cxnLst/>
              <a:rect r="r" b="b" t="t" l="l"/>
              <a:pathLst>
                <a:path h="1551709" w="8128000">
                  <a:moveTo>
                    <a:pt x="0" y="0"/>
                  </a:moveTo>
                  <a:lnTo>
                    <a:pt x="8128000" y="0"/>
                  </a:lnTo>
                  <a:lnTo>
                    <a:pt x="8128000" y="1551709"/>
                  </a:lnTo>
                  <a:lnTo>
                    <a:pt x="0" y="1551709"/>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gr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1028700"/>
            <a:ext cx="1082363" cy="464432"/>
          </a:xfrm>
          <a:custGeom>
            <a:avLst/>
            <a:gdLst/>
            <a:ahLst/>
            <a:cxnLst/>
            <a:rect r="r" b="b" t="t" l="l"/>
            <a:pathLst>
              <a:path h="464432" w="1082363">
                <a:moveTo>
                  <a:pt x="0" y="0"/>
                </a:moveTo>
                <a:lnTo>
                  <a:pt x="1082363" y="0"/>
                </a:lnTo>
                <a:lnTo>
                  <a:pt x="1082363" y="464432"/>
                </a:lnTo>
                <a:lnTo>
                  <a:pt x="0" y="4644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345662" y="1079424"/>
            <a:ext cx="410578" cy="362985"/>
          </a:xfrm>
          <a:custGeom>
            <a:avLst/>
            <a:gdLst/>
            <a:ahLst/>
            <a:cxnLst/>
            <a:rect r="r" b="b" t="t" l="l"/>
            <a:pathLst>
              <a:path h="362985" w="410578">
                <a:moveTo>
                  <a:pt x="0" y="0"/>
                </a:moveTo>
                <a:lnTo>
                  <a:pt x="410577" y="0"/>
                </a:lnTo>
                <a:lnTo>
                  <a:pt x="410577" y="362985"/>
                </a:lnTo>
                <a:lnTo>
                  <a:pt x="0" y="362985"/>
                </a:lnTo>
                <a:lnTo>
                  <a:pt x="0" y="0"/>
                </a:lnTo>
                <a:close/>
              </a:path>
            </a:pathLst>
          </a:custGeom>
          <a:blipFill>
            <a:blip r:embed="rId4">
              <a:extLst>
                <a:ext uri="{96DAC541-7B7A-43D3-8B79-37D633B846F1}">
                  <asvg:svgBlip xmlns:asvg="http://schemas.microsoft.com/office/drawing/2016/SVG/main" r:embed="rId5"/>
                </a:ext>
              </a:extLst>
            </a:blip>
            <a:stretch>
              <a:fillRect l="0" t="0" r="-434336" b="0"/>
            </a:stretch>
          </a:blipFill>
        </p:spPr>
      </p:sp>
      <p:grpSp>
        <p:nvGrpSpPr>
          <p:cNvPr name="Group 4" id="4"/>
          <p:cNvGrpSpPr/>
          <p:nvPr/>
        </p:nvGrpSpPr>
        <p:grpSpPr>
          <a:xfrm rot="0">
            <a:off x="5551321" y="739683"/>
            <a:ext cx="12331394" cy="4403817"/>
            <a:chOff x="0" y="0"/>
            <a:chExt cx="3247774" cy="1159853"/>
          </a:xfrm>
        </p:grpSpPr>
        <p:sp>
          <p:nvSpPr>
            <p:cNvPr name="Freeform 5" id="5"/>
            <p:cNvSpPr/>
            <p:nvPr/>
          </p:nvSpPr>
          <p:spPr>
            <a:xfrm flipH="false" flipV="false" rot="0">
              <a:off x="0" y="0"/>
              <a:ext cx="3247774" cy="1159853"/>
            </a:xfrm>
            <a:custGeom>
              <a:avLst/>
              <a:gdLst/>
              <a:ahLst/>
              <a:cxnLst/>
              <a:rect r="r" b="b" t="t" l="l"/>
              <a:pathLst>
                <a:path h="1159853" w="3247774">
                  <a:moveTo>
                    <a:pt x="30763" y="0"/>
                  </a:moveTo>
                  <a:lnTo>
                    <a:pt x="3217011" y="0"/>
                  </a:lnTo>
                  <a:cubicBezTo>
                    <a:pt x="3234001" y="0"/>
                    <a:pt x="3247774" y="13773"/>
                    <a:pt x="3247774" y="30763"/>
                  </a:cubicBezTo>
                  <a:lnTo>
                    <a:pt x="3247774" y="1129090"/>
                  </a:lnTo>
                  <a:cubicBezTo>
                    <a:pt x="3247774" y="1146080"/>
                    <a:pt x="3234001" y="1159853"/>
                    <a:pt x="3217011" y="1159853"/>
                  </a:cubicBezTo>
                  <a:lnTo>
                    <a:pt x="30763" y="1159853"/>
                  </a:lnTo>
                  <a:cubicBezTo>
                    <a:pt x="13773" y="1159853"/>
                    <a:pt x="0" y="1146080"/>
                    <a:pt x="0" y="1129090"/>
                  </a:cubicBezTo>
                  <a:lnTo>
                    <a:pt x="0" y="30763"/>
                  </a:lnTo>
                  <a:cubicBezTo>
                    <a:pt x="0" y="13773"/>
                    <a:pt x="13773" y="0"/>
                    <a:pt x="30763" y="0"/>
                  </a:cubicBezTo>
                  <a:close/>
                </a:path>
              </a:pathLst>
            </a:custGeom>
            <a:solidFill>
              <a:srgbClr val="000000"/>
            </a:solidFill>
            <a:ln w="47625" cap="rnd">
              <a:solidFill>
                <a:srgbClr val="21EF80"/>
              </a:solidFill>
              <a:prstDash val="solid"/>
              <a:round/>
            </a:ln>
          </p:spPr>
        </p:sp>
        <p:sp>
          <p:nvSpPr>
            <p:cNvPr name="TextBox 6" id="6"/>
            <p:cNvSpPr txBox="true"/>
            <p:nvPr/>
          </p:nvSpPr>
          <p:spPr>
            <a:xfrm>
              <a:off x="0" y="-57150"/>
              <a:ext cx="812800" cy="869950"/>
            </a:xfrm>
            <a:prstGeom prst="rect">
              <a:avLst/>
            </a:prstGeom>
          </p:spPr>
          <p:txBody>
            <a:bodyPr anchor="t" rtlCol="false" tIns="254000" lIns="254000" bIns="254000" rIns="254000"/>
            <a:lstStyle/>
            <a:p>
              <a:pPr>
                <a:lnSpc>
                  <a:spcPts val="3359"/>
                </a:lnSpc>
              </a:pPr>
            </a:p>
          </p:txBody>
        </p:sp>
      </p:grpSp>
      <p:grpSp>
        <p:nvGrpSpPr>
          <p:cNvPr name="Group 7" id="7"/>
          <p:cNvGrpSpPr/>
          <p:nvPr/>
        </p:nvGrpSpPr>
        <p:grpSpPr>
          <a:xfrm rot="0">
            <a:off x="5877408" y="1079424"/>
            <a:ext cx="11624242" cy="3703869"/>
            <a:chOff x="0" y="0"/>
            <a:chExt cx="15498990" cy="4938492"/>
          </a:xfrm>
        </p:grpSpPr>
        <p:sp>
          <p:nvSpPr>
            <p:cNvPr name="TextBox 8" id="8"/>
            <p:cNvSpPr txBox="true"/>
            <p:nvPr/>
          </p:nvSpPr>
          <p:spPr>
            <a:xfrm rot="0">
              <a:off x="0" y="-57150"/>
              <a:ext cx="15498990" cy="534669"/>
            </a:xfrm>
            <a:prstGeom prst="rect">
              <a:avLst/>
            </a:prstGeom>
          </p:spPr>
          <p:txBody>
            <a:bodyPr anchor="t" rtlCol="false" tIns="0" lIns="0" bIns="0" rIns="0">
              <a:spAutoFit/>
            </a:bodyPr>
            <a:lstStyle/>
            <a:p>
              <a:pPr>
                <a:lnSpc>
                  <a:spcPts val="3360"/>
                </a:lnSpc>
              </a:pPr>
              <a:r>
                <a:rPr lang="en-US" sz="2400">
                  <a:solidFill>
                    <a:srgbClr val="FFFFFF"/>
                  </a:solidFill>
                  <a:latin typeface="Disket Mono"/>
                </a:rPr>
                <a:t>Jurnalistik</a:t>
              </a:r>
            </a:p>
          </p:txBody>
        </p:sp>
        <p:sp>
          <p:nvSpPr>
            <p:cNvPr name="TextBox 9" id="9"/>
            <p:cNvSpPr txBox="true"/>
            <p:nvPr/>
          </p:nvSpPr>
          <p:spPr>
            <a:xfrm rot="0">
              <a:off x="0" y="624938"/>
              <a:ext cx="15498990" cy="4313554"/>
            </a:xfrm>
            <a:prstGeom prst="rect">
              <a:avLst/>
            </a:prstGeom>
          </p:spPr>
          <p:txBody>
            <a:bodyPr anchor="t" rtlCol="false" tIns="0" lIns="0" bIns="0" rIns="0">
              <a:spAutoFit/>
            </a:bodyPr>
            <a:lstStyle/>
            <a:p>
              <a:pPr algn="just">
                <a:lnSpc>
                  <a:spcPts val="2850"/>
                </a:lnSpc>
              </a:pPr>
              <a:r>
                <a:rPr lang="en-US" sz="1900">
                  <a:solidFill>
                    <a:srgbClr val="FFFFFF"/>
                  </a:solidFill>
                  <a:latin typeface="Disket Mono"/>
                </a:rPr>
                <a:t>Adalah ragam bahasa yang digunakan oleh dunia persurat - kabaran, dan media massa cetak, termasuk massa audio(radio), audio visual(TV), dan multimedia(internet). Ragam jurnalistik termasuk dalam ragam bahasa ringkas, yaitu memiliki sifat - sifat sebagai berikut :</a:t>
              </a:r>
            </a:p>
            <a:p>
              <a:pPr algn="just" marL="410213" indent="-205106" lvl="1">
                <a:lnSpc>
                  <a:spcPts val="2850"/>
                </a:lnSpc>
                <a:buFont typeface="Arial"/>
                <a:buChar char="•"/>
              </a:pPr>
              <a:r>
                <a:rPr lang="en-US" sz="1900">
                  <a:solidFill>
                    <a:srgbClr val="FFFFFF"/>
                  </a:solidFill>
                  <a:latin typeface="Disket Mono"/>
                </a:rPr>
                <a:t>Bahasanya padat</a:t>
              </a:r>
            </a:p>
            <a:p>
              <a:pPr algn="just" marL="410213" indent="-205106" lvl="1">
                <a:lnSpc>
                  <a:spcPts val="2850"/>
                </a:lnSpc>
                <a:buFont typeface="Arial"/>
                <a:buChar char="•"/>
              </a:pPr>
              <a:r>
                <a:rPr lang="en-US" sz="1900">
                  <a:solidFill>
                    <a:srgbClr val="FFFFFF"/>
                  </a:solidFill>
                  <a:latin typeface="Disket Mono"/>
                </a:rPr>
                <a:t>Selalu berpusat dengan hal yang dibicarakan</a:t>
              </a:r>
            </a:p>
            <a:p>
              <a:pPr algn="just" marL="410213" indent="-205106" lvl="1">
                <a:lnSpc>
                  <a:spcPts val="2850"/>
                </a:lnSpc>
                <a:buFont typeface="Arial"/>
                <a:buChar char="•"/>
              </a:pPr>
              <a:r>
                <a:rPr lang="en-US" sz="1900">
                  <a:solidFill>
                    <a:srgbClr val="FFFFFF"/>
                  </a:solidFill>
                  <a:latin typeface="Disket Mono"/>
                </a:rPr>
                <a:t>Banyak sifat objektif daripada subjektif</a:t>
              </a:r>
            </a:p>
            <a:p>
              <a:pPr algn="just" marL="410213" indent="-205106" lvl="1">
                <a:lnSpc>
                  <a:spcPts val="2850"/>
                </a:lnSpc>
                <a:buFont typeface="Arial"/>
                <a:buChar char="•"/>
              </a:pPr>
              <a:r>
                <a:rPr lang="en-US" sz="1900">
                  <a:solidFill>
                    <a:srgbClr val="FFFFFF"/>
                  </a:solidFill>
                  <a:latin typeface="Disket Mono"/>
                </a:rPr>
                <a:t>Lebih banyak unsur pikiran dibanding perasaan</a:t>
              </a:r>
            </a:p>
            <a:p>
              <a:pPr algn="just" marL="410213" indent="-205106" lvl="1">
                <a:lnSpc>
                  <a:spcPts val="2850"/>
                </a:lnSpc>
                <a:buFont typeface="Arial"/>
                <a:buChar char="•"/>
              </a:pPr>
              <a:r>
                <a:rPr lang="en-US" sz="1900">
                  <a:solidFill>
                    <a:srgbClr val="FFFFFF"/>
                  </a:solidFill>
                  <a:latin typeface="Disket Mono"/>
                </a:rPr>
                <a:t>Lebih bersifat memberitahukan daripada menggerakan emosi</a:t>
              </a:r>
            </a:p>
          </p:txBody>
        </p:sp>
      </p:grpSp>
      <p:grpSp>
        <p:nvGrpSpPr>
          <p:cNvPr name="Group 10" id="10"/>
          <p:cNvGrpSpPr/>
          <p:nvPr/>
        </p:nvGrpSpPr>
        <p:grpSpPr>
          <a:xfrm rot="0">
            <a:off x="5551321" y="5731674"/>
            <a:ext cx="12331394" cy="2475151"/>
            <a:chOff x="0" y="0"/>
            <a:chExt cx="3247774" cy="651892"/>
          </a:xfrm>
        </p:grpSpPr>
        <p:sp>
          <p:nvSpPr>
            <p:cNvPr name="Freeform 11" id="11"/>
            <p:cNvSpPr/>
            <p:nvPr/>
          </p:nvSpPr>
          <p:spPr>
            <a:xfrm flipH="false" flipV="false" rot="0">
              <a:off x="0" y="0"/>
              <a:ext cx="3247774" cy="651892"/>
            </a:xfrm>
            <a:custGeom>
              <a:avLst/>
              <a:gdLst/>
              <a:ahLst/>
              <a:cxnLst/>
              <a:rect r="r" b="b" t="t" l="l"/>
              <a:pathLst>
                <a:path h="651892" w="3247774">
                  <a:moveTo>
                    <a:pt x="30763" y="0"/>
                  </a:moveTo>
                  <a:lnTo>
                    <a:pt x="3217011" y="0"/>
                  </a:lnTo>
                  <a:cubicBezTo>
                    <a:pt x="3234001" y="0"/>
                    <a:pt x="3247774" y="13773"/>
                    <a:pt x="3247774" y="30763"/>
                  </a:cubicBezTo>
                  <a:lnTo>
                    <a:pt x="3247774" y="621128"/>
                  </a:lnTo>
                  <a:cubicBezTo>
                    <a:pt x="3247774" y="638118"/>
                    <a:pt x="3234001" y="651892"/>
                    <a:pt x="3217011" y="651892"/>
                  </a:cubicBezTo>
                  <a:lnTo>
                    <a:pt x="30763" y="651892"/>
                  </a:lnTo>
                  <a:cubicBezTo>
                    <a:pt x="13773" y="651892"/>
                    <a:pt x="0" y="638118"/>
                    <a:pt x="0" y="621128"/>
                  </a:cubicBezTo>
                  <a:lnTo>
                    <a:pt x="0" y="30763"/>
                  </a:lnTo>
                  <a:cubicBezTo>
                    <a:pt x="0" y="13773"/>
                    <a:pt x="13773" y="0"/>
                    <a:pt x="30763" y="0"/>
                  </a:cubicBezTo>
                  <a:close/>
                </a:path>
              </a:pathLst>
            </a:custGeom>
            <a:solidFill>
              <a:srgbClr val="000000"/>
            </a:solidFill>
            <a:ln w="47625" cap="rnd">
              <a:solidFill>
                <a:srgbClr val="21EF80"/>
              </a:solidFill>
              <a:prstDash val="solid"/>
              <a:round/>
            </a:ln>
          </p:spPr>
        </p:sp>
        <p:sp>
          <p:nvSpPr>
            <p:cNvPr name="TextBox 12" id="12"/>
            <p:cNvSpPr txBox="true"/>
            <p:nvPr/>
          </p:nvSpPr>
          <p:spPr>
            <a:xfrm>
              <a:off x="0" y="-57150"/>
              <a:ext cx="812800" cy="869950"/>
            </a:xfrm>
            <a:prstGeom prst="rect">
              <a:avLst/>
            </a:prstGeom>
          </p:spPr>
          <p:txBody>
            <a:bodyPr anchor="t" rtlCol="false" tIns="254000" lIns="254000" bIns="254000" rIns="254000"/>
            <a:lstStyle/>
            <a:p>
              <a:pPr>
                <a:lnSpc>
                  <a:spcPts val="3359"/>
                </a:lnSpc>
              </a:pPr>
            </a:p>
          </p:txBody>
        </p:sp>
      </p:grpSp>
      <p:grpSp>
        <p:nvGrpSpPr>
          <p:cNvPr name="Group 13" id="13"/>
          <p:cNvGrpSpPr/>
          <p:nvPr/>
        </p:nvGrpSpPr>
        <p:grpSpPr>
          <a:xfrm rot="0">
            <a:off x="5877408" y="6067275"/>
            <a:ext cx="11624242" cy="1803949"/>
            <a:chOff x="0" y="0"/>
            <a:chExt cx="15498990" cy="2405266"/>
          </a:xfrm>
        </p:grpSpPr>
        <p:sp>
          <p:nvSpPr>
            <p:cNvPr name="TextBox 14" id="14"/>
            <p:cNvSpPr txBox="true"/>
            <p:nvPr/>
          </p:nvSpPr>
          <p:spPr>
            <a:xfrm rot="0">
              <a:off x="0" y="-57150"/>
              <a:ext cx="15498990" cy="534669"/>
            </a:xfrm>
            <a:prstGeom prst="rect">
              <a:avLst/>
            </a:prstGeom>
          </p:spPr>
          <p:txBody>
            <a:bodyPr anchor="t" rtlCol="false" tIns="0" lIns="0" bIns="0" rIns="0">
              <a:spAutoFit/>
            </a:bodyPr>
            <a:lstStyle/>
            <a:p>
              <a:pPr>
                <a:lnSpc>
                  <a:spcPts val="3360"/>
                </a:lnSpc>
              </a:pPr>
              <a:r>
                <a:rPr lang="en-US" sz="2400">
                  <a:solidFill>
                    <a:srgbClr val="FFFFFF"/>
                  </a:solidFill>
                  <a:latin typeface="Disket Mono"/>
                </a:rPr>
                <a:t>sastra</a:t>
              </a:r>
            </a:p>
          </p:txBody>
        </p:sp>
        <p:sp>
          <p:nvSpPr>
            <p:cNvPr name="TextBox 15" id="15"/>
            <p:cNvSpPr txBox="true"/>
            <p:nvPr/>
          </p:nvSpPr>
          <p:spPr>
            <a:xfrm rot="0">
              <a:off x="0" y="643988"/>
              <a:ext cx="15498990" cy="1761278"/>
            </a:xfrm>
            <a:prstGeom prst="rect">
              <a:avLst/>
            </a:prstGeom>
          </p:spPr>
          <p:txBody>
            <a:bodyPr anchor="t" rtlCol="false" tIns="0" lIns="0" bIns="0" rIns="0">
              <a:spAutoFit/>
            </a:bodyPr>
            <a:lstStyle/>
            <a:p>
              <a:pPr>
                <a:lnSpc>
                  <a:spcPts val="2660"/>
                </a:lnSpc>
              </a:pPr>
              <a:r>
                <a:rPr lang="en-US" sz="1900">
                  <a:solidFill>
                    <a:srgbClr val="FFFFFF"/>
                  </a:solidFill>
                  <a:latin typeface="Disket Mono"/>
                </a:rPr>
                <a:t>Ragam bahasa sastra bersifat subjektif, lentur, konotatif, kreatif, dan inovatif. Bahasa sastra adalah bahasa yang dipakai untuk menyampaikan perasaan dan pikiran, fantasi, dan lukisan angan – angan dengan bentuk istimewa.</a:t>
              </a:r>
            </a:p>
          </p:txBody>
        </p:sp>
      </p:grpSp>
      <p:sp>
        <p:nvSpPr>
          <p:cNvPr name="Freeform 16" id="16"/>
          <p:cNvSpPr/>
          <p:nvPr/>
        </p:nvSpPr>
        <p:spPr>
          <a:xfrm flipH="false" flipV="false" rot="-60000">
            <a:off x="-92985" y="-52304"/>
            <a:ext cx="18473970" cy="10391608"/>
          </a:xfrm>
          <a:custGeom>
            <a:avLst/>
            <a:gdLst/>
            <a:ahLst/>
            <a:cxnLst/>
            <a:rect r="r" b="b" t="t" l="l"/>
            <a:pathLst>
              <a:path h="10391608" w="18473970">
                <a:moveTo>
                  <a:pt x="0" y="0"/>
                </a:moveTo>
                <a:lnTo>
                  <a:pt x="18473970" y="0"/>
                </a:lnTo>
                <a:lnTo>
                  <a:pt x="18473970" y="10391608"/>
                </a:lnTo>
                <a:lnTo>
                  <a:pt x="0" y="10391608"/>
                </a:lnTo>
                <a:lnTo>
                  <a:pt x="0" y="0"/>
                </a:lnTo>
                <a:close/>
              </a:path>
            </a:pathLst>
          </a:custGeom>
          <a:blipFill>
            <a:blip r:embed="rId6">
              <a:alphaModFix amt="14000"/>
              <a:extLst>
                <a:ext uri="{96DAC541-7B7A-43D3-8B79-37D633B846F1}">
                  <asvg:svgBlip xmlns:asvg="http://schemas.microsoft.com/office/drawing/2016/SVG/main" r:embed="rId7"/>
                </a:ext>
              </a:extLst>
            </a:blip>
            <a:stretch>
              <a:fillRect l="0" t="0" r="0" b="0"/>
            </a:stretch>
          </a:blipFill>
        </p:spPr>
      </p:sp>
      <p:sp>
        <p:nvSpPr>
          <p:cNvPr name="TextBox 17" id="17"/>
          <p:cNvSpPr txBox="true"/>
          <p:nvPr/>
        </p:nvSpPr>
        <p:spPr>
          <a:xfrm rot="0">
            <a:off x="619268" y="2673269"/>
            <a:ext cx="4718846" cy="2833565"/>
          </a:xfrm>
          <a:prstGeom prst="rect">
            <a:avLst/>
          </a:prstGeom>
        </p:spPr>
        <p:txBody>
          <a:bodyPr anchor="t" rtlCol="false" tIns="0" lIns="0" bIns="0" rIns="0">
            <a:spAutoFit/>
          </a:bodyPr>
          <a:lstStyle/>
          <a:p>
            <a:pPr>
              <a:lnSpc>
                <a:spcPts val="4406"/>
              </a:lnSpc>
            </a:pPr>
            <a:r>
              <a:rPr lang="en-US" sz="3934">
                <a:solidFill>
                  <a:srgbClr val="FF63D8"/>
                </a:solidFill>
                <a:latin typeface="Arcade Gamer"/>
              </a:rPr>
              <a:t>RAGAM BAHASA MENURUT TOPIK</a:t>
            </a:r>
          </a:p>
          <a:p>
            <a:pPr>
              <a:lnSpc>
                <a:spcPts val="4406"/>
              </a:lnSpc>
            </a:pPr>
            <a:r>
              <a:rPr lang="en-US" sz="3934">
                <a:solidFill>
                  <a:srgbClr val="FF63D8"/>
                </a:solidFill>
                <a:latin typeface="Arcade Gamer"/>
              </a:rPr>
              <a:t>PEMBICARAAN</a:t>
            </a:r>
          </a:p>
        </p:txBody>
      </p:sp>
      <p:pic>
        <p:nvPicPr>
          <p:cNvPr name="Picture 18" id="18"/>
          <p:cNvPicPr>
            <a:picLocks noChangeAspect="true"/>
          </p:cNvPicPr>
          <p:nvPr/>
        </p:nvPicPr>
        <p:blipFill>
          <a:blip r:embed="rId8"/>
          <a:srcRect l="0" t="0" r="0" b="0"/>
          <a:stretch>
            <a:fillRect/>
          </a:stretch>
        </p:blipFill>
        <p:spPr>
          <a:xfrm flipH="false" flipV="false" rot="0">
            <a:off x="16278530" y="8521477"/>
            <a:ext cx="1223121" cy="1456171"/>
          </a:xfrm>
          <a:prstGeom prst="rect">
            <a:avLst/>
          </a:prstGeom>
        </p:spPr>
      </p:pic>
      <p:pic>
        <p:nvPicPr>
          <p:cNvPr name="Picture 19" id="19"/>
          <p:cNvPicPr>
            <a:picLocks noChangeAspect="true"/>
          </p:cNvPicPr>
          <p:nvPr/>
        </p:nvPicPr>
        <p:blipFill>
          <a:blip r:embed="rId9"/>
          <a:srcRect l="0" t="0" r="0" b="0"/>
          <a:stretch>
            <a:fillRect/>
          </a:stretch>
        </p:blipFill>
        <p:spPr>
          <a:xfrm flipH="false" flipV="false" rot="0">
            <a:off x="15036891" y="8406989"/>
            <a:ext cx="861963" cy="1722235"/>
          </a:xfrm>
          <a:prstGeom prst="rect">
            <a:avLst/>
          </a:prstGeom>
        </p:spPr>
      </p:pic>
      <p:pic>
        <p:nvPicPr>
          <p:cNvPr name="Picture 20" id="20"/>
          <p:cNvPicPr>
            <a:picLocks noChangeAspect="true"/>
          </p:cNvPicPr>
          <p:nvPr/>
        </p:nvPicPr>
        <p:blipFill>
          <a:blip r:embed="rId9"/>
          <a:srcRect l="0" t="0" r="0" b="0"/>
          <a:stretch>
            <a:fillRect/>
          </a:stretch>
        </p:blipFill>
        <p:spPr>
          <a:xfrm flipH="false" flipV="false" rot="0">
            <a:off x="14174928" y="8397182"/>
            <a:ext cx="861963" cy="1722235"/>
          </a:xfrm>
          <a:prstGeom prst="rect">
            <a:avLst/>
          </a:prstGeom>
        </p:spPr>
      </p:pic>
      <p:pic>
        <p:nvPicPr>
          <p:cNvPr name="Picture 21" id="21"/>
          <p:cNvPicPr>
            <a:picLocks noChangeAspect="true"/>
          </p:cNvPicPr>
          <p:nvPr/>
        </p:nvPicPr>
        <p:blipFill>
          <a:blip r:embed="rId9"/>
          <a:srcRect l="0" t="0" r="0" b="0"/>
          <a:stretch>
            <a:fillRect/>
          </a:stretch>
        </p:blipFill>
        <p:spPr>
          <a:xfrm flipH="false" flipV="false" rot="0">
            <a:off x="13312966" y="8397182"/>
            <a:ext cx="861963" cy="1722235"/>
          </a:xfrm>
          <a:prstGeom prst="rect">
            <a:avLst/>
          </a:prstGeom>
        </p:spPr>
      </p:pic>
      <p:grpSp>
        <p:nvGrpSpPr>
          <p:cNvPr name="Group 22" id="22"/>
          <p:cNvGrpSpPr/>
          <p:nvPr/>
        </p:nvGrpSpPr>
        <p:grpSpPr>
          <a:xfrm rot="0">
            <a:off x="0" y="9977648"/>
            <a:ext cx="18288000" cy="1163782"/>
            <a:chOff x="0" y="0"/>
            <a:chExt cx="24384000" cy="1551709"/>
          </a:xfrm>
        </p:grpSpPr>
        <p:sp>
          <p:nvSpPr>
            <p:cNvPr name="Freeform 23" id="23"/>
            <p:cNvSpPr/>
            <p:nvPr/>
          </p:nvSpPr>
          <p:spPr>
            <a:xfrm flipH="false" flipV="false" rot="0">
              <a:off x="0" y="0"/>
              <a:ext cx="8128000" cy="1551709"/>
            </a:xfrm>
            <a:custGeom>
              <a:avLst/>
              <a:gdLst/>
              <a:ahLst/>
              <a:cxnLst/>
              <a:rect r="r" b="b" t="t" l="l"/>
              <a:pathLst>
                <a:path h="1551709" w="8128000">
                  <a:moveTo>
                    <a:pt x="0" y="0"/>
                  </a:moveTo>
                  <a:lnTo>
                    <a:pt x="8128000" y="0"/>
                  </a:lnTo>
                  <a:lnTo>
                    <a:pt x="8128000" y="1551709"/>
                  </a:lnTo>
                  <a:lnTo>
                    <a:pt x="0" y="1551709"/>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24" id="24"/>
            <p:cNvSpPr/>
            <p:nvPr/>
          </p:nvSpPr>
          <p:spPr>
            <a:xfrm flipH="false" flipV="false" rot="0">
              <a:off x="8128000" y="0"/>
              <a:ext cx="8128000" cy="1551709"/>
            </a:xfrm>
            <a:custGeom>
              <a:avLst/>
              <a:gdLst/>
              <a:ahLst/>
              <a:cxnLst/>
              <a:rect r="r" b="b" t="t" l="l"/>
              <a:pathLst>
                <a:path h="1551709" w="8128000">
                  <a:moveTo>
                    <a:pt x="0" y="0"/>
                  </a:moveTo>
                  <a:lnTo>
                    <a:pt x="8128000" y="0"/>
                  </a:lnTo>
                  <a:lnTo>
                    <a:pt x="8128000" y="1551709"/>
                  </a:lnTo>
                  <a:lnTo>
                    <a:pt x="0" y="1551709"/>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25" id="25"/>
            <p:cNvSpPr/>
            <p:nvPr/>
          </p:nvSpPr>
          <p:spPr>
            <a:xfrm flipH="false" flipV="false" rot="0">
              <a:off x="16256000" y="0"/>
              <a:ext cx="8128000" cy="1551709"/>
            </a:xfrm>
            <a:custGeom>
              <a:avLst/>
              <a:gdLst/>
              <a:ahLst/>
              <a:cxnLst/>
              <a:rect r="r" b="b" t="t" l="l"/>
              <a:pathLst>
                <a:path h="1551709" w="8128000">
                  <a:moveTo>
                    <a:pt x="0" y="0"/>
                  </a:moveTo>
                  <a:lnTo>
                    <a:pt x="8128000" y="0"/>
                  </a:lnTo>
                  <a:lnTo>
                    <a:pt x="8128000" y="1551709"/>
                  </a:lnTo>
                  <a:lnTo>
                    <a:pt x="0" y="1551709"/>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grpSp>
      <p:sp>
        <p:nvSpPr>
          <p:cNvPr name="Freeform 26" id="26"/>
          <p:cNvSpPr/>
          <p:nvPr/>
        </p:nvSpPr>
        <p:spPr>
          <a:xfrm flipH="false" flipV="false" rot="0">
            <a:off x="500944" y="6387144"/>
            <a:ext cx="3590504" cy="3590504"/>
          </a:xfrm>
          <a:custGeom>
            <a:avLst/>
            <a:gdLst/>
            <a:ahLst/>
            <a:cxnLst/>
            <a:rect r="r" b="b" t="t" l="l"/>
            <a:pathLst>
              <a:path h="3590504" w="3590504">
                <a:moveTo>
                  <a:pt x="0" y="0"/>
                </a:moveTo>
                <a:lnTo>
                  <a:pt x="3590504" y="0"/>
                </a:lnTo>
                <a:lnTo>
                  <a:pt x="3590504" y="3590504"/>
                </a:lnTo>
                <a:lnTo>
                  <a:pt x="0" y="3590504"/>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27" id="27"/>
          <p:cNvSpPr/>
          <p:nvPr/>
        </p:nvSpPr>
        <p:spPr>
          <a:xfrm flipH="false" flipV="false" rot="0">
            <a:off x="-1403192" y="8554967"/>
            <a:ext cx="4044919" cy="1456171"/>
          </a:xfrm>
          <a:custGeom>
            <a:avLst/>
            <a:gdLst/>
            <a:ahLst/>
            <a:cxnLst/>
            <a:rect r="r" b="b" t="t" l="l"/>
            <a:pathLst>
              <a:path h="1456171" w="4044919">
                <a:moveTo>
                  <a:pt x="0" y="0"/>
                </a:moveTo>
                <a:lnTo>
                  <a:pt x="4044919" y="0"/>
                </a:lnTo>
                <a:lnTo>
                  <a:pt x="4044919" y="1456171"/>
                </a:lnTo>
                <a:lnTo>
                  <a:pt x="0" y="1456171"/>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28" id="28"/>
          <p:cNvSpPr/>
          <p:nvPr/>
        </p:nvSpPr>
        <p:spPr>
          <a:xfrm flipH="false" flipV="false" rot="0">
            <a:off x="4091448" y="9129968"/>
            <a:ext cx="471618" cy="847680"/>
          </a:xfrm>
          <a:custGeom>
            <a:avLst/>
            <a:gdLst/>
            <a:ahLst/>
            <a:cxnLst/>
            <a:rect r="r" b="b" t="t" l="l"/>
            <a:pathLst>
              <a:path h="847680" w="471618">
                <a:moveTo>
                  <a:pt x="0" y="0"/>
                </a:moveTo>
                <a:lnTo>
                  <a:pt x="471618" y="0"/>
                </a:lnTo>
                <a:lnTo>
                  <a:pt x="471618" y="847680"/>
                </a:lnTo>
                <a:lnTo>
                  <a:pt x="0" y="847680"/>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10999"/>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0" y="9705109"/>
            <a:ext cx="18288000" cy="1163782"/>
            <a:chOff x="0" y="0"/>
            <a:chExt cx="24384000" cy="1551709"/>
          </a:xfrm>
        </p:grpSpPr>
        <p:sp>
          <p:nvSpPr>
            <p:cNvPr name="Freeform 4" id="4"/>
            <p:cNvSpPr/>
            <p:nvPr/>
          </p:nvSpPr>
          <p:spPr>
            <a:xfrm flipH="false" flipV="false" rot="0">
              <a:off x="0" y="0"/>
              <a:ext cx="8128000" cy="1551709"/>
            </a:xfrm>
            <a:custGeom>
              <a:avLst/>
              <a:gdLst/>
              <a:ahLst/>
              <a:cxnLst/>
              <a:rect r="r" b="b" t="t" l="l"/>
              <a:pathLst>
                <a:path h="1551709" w="8128000">
                  <a:moveTo>
                    <a:pt x="0" y="0"/>
                  </a:moveTo>
                  <a:lnTo>
                    <a:pt x="8128000" y="0"/>
                  </a:lnTo>
                  <a:lnTo>
                    <a:pt x="8128000" y="1551709"/>
                  </a:lnTo>
                  <a:lnTo>
                    <a:pt x="0" y="15517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8128000" y="0"/>
              <a:ext cx="8128000" cy="1551709"/>
            </a:xfrm>
            <a:custGeom>
              <a:avLst/>
              <a:gdLst/>
              <a:ahLst/>
              <a:cxnLst/>
              <a:rect r="r" b="b" t="t" l="l"/>
              <a:pathLst>
                <a:path h="1551709" w="8128000">
                  <a:moveTo>
                    <a:pt x="0" y="0"/>
                  </a:moveTo>
                  <a:lnTo>
                    <a:pt x="8128000" y="0"/>
                  </a:lnTo>
                  <a:lnTo>
                    <a:pt x="8128000" y="1551709"/>
                  </a:lnTo>
                  <a:lnTo>
                    <a:pt x="0" y="15517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6256000" y="0"/>
              <a:ext cx="8128000" cy="1551709"/>
            </a:xfrm>
            <a:custGeom>
              <a:avLst/>
              <a:gdLst/>
              <a:ahLst/>
              <a:cxnLst/>
              <a:rect r="r" b="b" t="t" l="l"/>
              <a:pathLst>
                <a:path h="1551709" w="8128000">
                  <a:moveTo>
                    <a:pt x="0" y="0"/>
                  </a:moveTo>
                  <a:lnTo>
                    <a:pt x="8128000" y="0"/>
                  </a:lnTo>
                  <a:lnTo>
                    <a:pt x="8128000" y="1551709"/>
                  </a:lnTo>
                  <a:lnTo>
                    <a:pt x="0" y="15517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sp>
        <p:nvSpPr>
          <p:cNvPr name="Freeform 7" id="7"/>
          <p:cNvSpPr/>
          <p:nvPr/>
        </p:nvSpPr>
        <p:spPr>
          <a:xfrm flipH="false" flipV="false" rot="0">
            <a:off x="7002032" y="6114605"/>
            <a:ext cx="3590504" cy="3590504"/>
          </a:xfrm>
          <a:custGeom>
            <a:avLst/>
            <a:gdLst/>
            <a:ahLst/>
            <a:cxnLst/>
            <a:rect r="r" b="b" t="t" l="l"/>
            <a:pathLst>
              <a:path h="3590504" w="3590504">
                <a:moveTo>
                  <a:pt x="0" y="0"/>
                </a:moveTo>
                <a:lnTo>
                  <a:pt x="3590504" y="0"/>
                </a:lnTo>
                <a:lnTo>
                  <a:pt x="3590504" y="3590504"/>
                </a:lnTo>
                <a:lnTo>
                  <a:pt x="0" y="359050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10814350" y="8857429"/>
            <a:ext cx="471618" cy="847680"/>
          </a:xfrm>
          <a:custGeom>
            <a:avLst/>
            <a:gdLst/>
            <a:ahLst/>
            <a:cxnLst/>
            <a:rect r="r" b="b" t="t" l="l"/>
            <a:pathLst>
              <a:path h="847680" w="471618">
                <a:moveTo>
                  <a:pt x="0" y="0"/>
                </a:moveTo>
                <a:lnTo>
                  <a:pt x="471618" y="0"/>
                </a:lnTo>
                <a:lnTo>
                  <a:pt x="471618" y="847680"/>
                </a:lnTo>
                <a:lnTo>
                  <a:pt x="0" y="84768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9" id="9"/>
          <p:cNvSpPr/>
          <p:nvPr/>
        </p:nvSpPr>
        <p:spPr>
          <a:xfrm flipH="false" flipV="false" rot="0">
            <a:off x="7151826" y="716781"/>
            <a:ext cx="548836" cy="587276"/>
          </a:xfrm>
          <a:custGeom>
            <a:avLst/>
            <a:gdLst/>
            <a:ahLst/>
            <a:cxnLst/>
            <a:rect r="r" b="b" t="t" l="l"/>
            <a:pathLst>
              <a:path h="587276" w="548836">
                <a:moveTo>
                  <a:pt x="0" y="0"/>
                </a:moveTo>
                <a:lnTo>
                  <a:pt x="548836" y="0"/>
                </a:lnTo>
                <a:lnTo>
                  <a:pt x="548836" y="587277"/>
                </a:lnTo>
                <a:lnTo>
                  <a:pt x="0" y="587277"/>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0" id="10"/>
          <p:cNvSpPr/>
          <p:nvPr/>
        </p:nvSpPr>
        <p:spPr>
          <a:xfrm flipH="false" flipV="false" rot="0">
            <a:off x="6272125" y="756289"/>
            <a:ext cx="587276" cy="547769"/>
          </a:xfrm>
          <a:custGeom>
            <a:avLst/>
            <a:gdLst/>
            <a:ahLst/>
            <a:cxnLst/>
            <a:rect r="r" b="b" t="t" l="l"/>
            <a:pathLst>
              <a:path h="547769" w="587276">
                <a:moveTo>
                  <a:pt x="0" y="0"/>
                </a:moveTo>
                <a:lnTo>
                  <a:pt x="587276" y="0"/>
                </a:lnTo>
                <a:lnTo>
                  <a:pt x="587276" y="547769"/>
                </a:lnTo>
                <a:lnTo>
                  <a:pt x="0" y="547769"/>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1" id="11"/>
          <p:cNvSpPr/>
          <p:nvPr/>
        </p:nvSpPr>
        <p:spPr>
          <a:xfrm flipH="false" flipV="false" rot="0">
            <a:off x="9939918" y="697028"/>
            <a:ext cx="548836" cy="587276"/>
          </a:xfrm>
          <a:custGeom>
            <a:avLst/>
            <a:gdLst/>
            <a:ahLst/>
            <a:cxnLst/>
            <a:rect r="r" b="b" t="t" l="l"/>
            <a:pathLst>
              <a:path h="587276" w="548836">
                <a:moveTo>
                  <a:pt x="0" y="0"/>
                </a:moveTo>
                <a:lnTo>
                  <a:pt x="548836" y="0"/>
                </a:lnTo>
                <a:lnTo>
                  <a:pt x="548836" y="587276"/>
                </a:lnTo>
                <a:lnTo>
                  <a:pt x="0" y="587276"/>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2" id="12"/>
          <p:cNvSpPr/>
          <p:nvPr/>
        </p:nvSpPr>
        <p:spPr>
          <a:xfrm flipH="false" flipV="false" rot="0">
            <a:off x="10735167" y="716781"/>
            <a:ext cx="587276" cy="547769"/>
          </a:xfrm>
          <a:custGeom>
            <a:avLst/>
            <a:gdLst/>
            <a:ahLst/>
            <a:cxnLst/>
            <a:rect r="r" b="b" t="t" l="l"/>
            <a:pathLst>
              <a:path h="547769" w="587276">
                <a:moveTo>
                  <a:pt x="0" y="0"/>
                </a:moveTo>
                <a:lnTo>
                  <a:pt x="587277" y="0"/>
                </a:lnTo>
                <a:lnTo>
                  <a:pt x="587277" y="547769"/>
                </a:lnTo>
                <a:lnTo>
                  <a:pt x="0" y="547769"/>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3" id="13"/>
          <p:cNvSpPr/>
          <p:nvPr/>
        </p:nvSpPr>
        <p:spPr>
          <a:xfrm flipH="false" flipV="false" rot="0">
            <a:off x="-337725" y="8857429"/>
            <a:ext cx="2913900" cy="847680"/>
          </a:xfrm>
          <a:custGeom>
            <a:avLst/>
            <a:gdLst/>
            <a:ahLst/>
            <a:cxnLst/>
            <a:rect r="r" b="b" t="t" l="l"/>
            <a:pathLst>
              <a:path h="847680" w="2913900">
                <a:moveTo>
                  <a:pt x="0" y="0"/>
                </a:moveTo>
                <a:lnTo>
                  <a:pt x="2913900" y="0"/>
                </a:lnTo>
                <a:lnTo>
                  <a:pt x="2913900" y="847680"/>
                </a:lnTo>
                <a:lnTo>
                  <a:pt x="0" y="847680"/>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Freeform 14" id="14"/>
          <p:cNvSpPr/>
          <p:nvPr/>
        </p:nvSpPr>
        <p:spPr>
          <a:xfrm flipH="false" flipV="false" rot="0">
            <a:off x="1992632" y="8857429"/>
            <a:ext cx="2913900" cy="847680"/>
          </a:xfrm>
          <a:custGeom>
            <a:avLst/>
            <a:gdLst/>
            <a:ahLst/>
            <a:cxnLst/>
            <a:rect r="r" b="b" t="t" l="l"/>
            <a:pathLst>
              <a:path h="847680" w="2913900">
                <a:moveTo>
                  <a:pt x="0" y="0"/>
                </a:moveTo>
                <a:lnTo>
                  <a:pt x="2913900" y="0"/>
                </a:lnTo>
                <a:lnTo>
                  <a:pt x="2913900" y="847680"/>
                </a:lnTo>
                <a:lnTo>
                  <a:pt x="0" y="847680"/>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Freeform 15" id="15"/>
          <p:cNvSpPr/>
          <p:nvPr/>
        </p:nvSpPr>
        <p:spPr>
          <a:xfrm flipH="false" flipV="false" rot="0">
            <a:off x="8467052" y="736535"/>
            <a:ext cx="702268" cy="547769"/>
          </a:xfrm>
          <a:custGeom>
            <a:avLst/>
            <a:gdLst/>
            <a:ahLst/>
            <a:cxnLst/>
            <a:rect r="r" b="b" t="t" l="l"/>
            <a:pathLst>
              <a:path h="547769" w="702268">
                <a:moveTo>
                  <a:pt x="0" y="0"/>
                </a:moveTo>
                <a:lnTo>
                  <a:pt x="702268" y="0"/>
                </a:lnTo>
                <a:lnTo>
                  <a:pt x="702268" y="547769"/>
                </a:lnTo>
                <a:lnTo>
                  <a:pt x="0" y="547769"/>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pic>
        <p:nvPicPr>
          <p:cNvPr name="Picture 16" id="16"/>
          <p:cNvPicPr>
            <a:picLocks noChangeAspect="true"/>
          </p:cNvPicPr>
          <p:nvPr/>
        </p:nvPicPr>
        <p:blipFill>
          <a:blip r:embed="rId22"/>
          <a:srcRect l="0" t="0" r="0" b="0"/>
          <a:stretch>
            <a:fillRect/>
          </a:stretch>
        </p:blipFill>
        <p:spPr>
          <a:xfrm flipH="false" flipV="false" rot="-10407460">
            <a:off x="12121270" y="6541147"/>
            <a:ext cx="971251" cy="1103694"/>
          </a:xfrm>
          <a:prstGeom prst="rect">
            <a:avLst/>
          </a:prstGeom>
        </p:spPr>
      </p:pic>
      <p:pic>
        <p:nvPicPr>
          <p:cNvPr name="Picture 17" id="17"/>
          <p:cNvPicPr>
            <a:picLocks noChangeAspect="true"/>
          </p:cNvPicPr>
          <p:nvPr/>
        </p:nvPicPr>
        <p:blipFill>
          <a:blip r:embed="rId23"/>
          <a:srcRect l="0" t="0" r="0" b="0"/>
          <a:stretch>
            <a:fillRect/>
          </a:stretch>
        </p:blipFill>
        <p:spPr>
          <a:xfrm flipH="false" flipV="false" rot="0">
            <a:off x="4906532" y="6532980"/>
            <a:ext cx="1003961" cy="1120026"/>
          </a:xfrm>
          <a:prstGeom prst="rect">
            <a:avLst/>
          </a:prstGeom>
        </p:spPr>
      </p:pic>
      <p:sp>
        <p:nvSpPr>
          <p:cNvPr name="TextBox 18" id="18"/>
          <p:cNvSpPr txBox="true"/>
          <p:nvPr/>
        </p:nvSpPr>
        <p:spPr>
          <a:xfrm rot="0">
            <a:off x="1899194" y="3104556"/>
            <a:ext cx="14540250" cy="2496186"/>
          </a:xfrm>
          <a:prstGeom prst="rect">
            <a:avLst/>
          </a:prstGeom>
        </p:spPr>
        <p:txBody>
          <a:bodyPr anchor="t" rtlCol="false" tIns="0" lIns="0" bIns="0" rIns="0">
            <a:spAutoFit/>
          </a:bodyPr>
          <a:lstStyle/>
          <a:p>
            <a:pPr algn="ctr">
              <a:lnSpc>
                <a:spcPts val="9520"/>
              </a:lnSpc>
            </a:pPr>
            <a:r>
              <a:rPr lang="en-US" sz="8500">
                <a:solidFill>
                  <a:srgbClr val="FF63D8"/>
                </a:solidFill>
                <a:latin typeface="Arcade Gamer"/>
              </a:rPr>
              <a:t>KESANTUNAN DALAM BERBAHASA</a:t>
            </a:r>
          </a:p>
        </p:txBody>
      </p:sp>
      <p:pic>
        <p:nvPicPr>
          <p:cNvPr name="Picture 19" id="19"/>
          <p:cNvPicPr>
            <a:picLocks noChangeAspect="true"/>
          </p:cNvPicPr>
          <p:nvPr/>
        </p:nvPicPr>
        <p:blipFill>
          <a:blip r:embed="rId24"/>
          <a:srcRect l="0" t="0" r="0" b="0"/>
          <a:stretch>
            <a:fillRect/>
          </a:stretch>
        </p:blipFill>
        <p:spPr>
          <a:xfrm flipH="false" flipV="false" rot="0">
            <a:off x="4061102" y="1952441"/>
            <a:ext cx="517579" cy="539145"/>
          </a:xfrm>
          <a:prstGeom prst="rect">
            <a:avLst/>
          </a:prstGeom>
        </p:spPr>
      </p:pic>
      <p:pic>
        <p:nvPicPr>
          <p:cNvPr name="Picture 20" id="20"/>
          <p:cNvPicPr>
            <a:picLocks noChangeAspect="true"/>
          </p:cNvPicPr>
          <p:nvPr/>
        </p:nvPicPr>
        <p:blipFill>
          <a:blip r:embed="rId24"/>
          <a:srcRect l="0" t="0" r="0" b="0"/>
          <a:stretch>
            <a:fillRect/>
          </a:stretch>
        </p:blipFill>
        <p:spPr>
          <a:xfrm flipH="false" flipV="false" rot="0">
            <a:off x="15059735" y="1442409"/>
            <a:ext cx="517579" cy="539145"/>
          </a:xfrm>
          <a:prstGeom prst="rect">
            <a:avLst/>
          </a:prstGeom>
        </p:spPr>
      </p:pic>
      <p:sp>
        <p:nvSpPr>
          <p:cNvPr name="Freeform 21" id="21"/>
          <p:cNvSpPr/>
          <p:nvPr/>
        </p:nvSpPr>
        <p:spPr>
          <a:xfrm flipH="false" flipV="false" rot="0">
            <a:off x="2098480" y="6789831"/>
            <a:ext cx="843782" cy="662098"/>
          </a:xfrm>
          <a:custGeom>
            <a:avLst/>
            <a:gdLst/>
            <a:ahLst/>
            <a:cxnLst/>
            <a:rect r="r" b="b" t="t" l="l"/>
            <a:pathLst>
              <a:path h="662098" w="843782">
                <a:moveTo>
                  <a:pt x="0" y="0"/>
                </a:moveTo>
                <a:lnTo>
                  <a:pt x="843781" y="0"/>
                </a:lnTo>
                <a:lnTo>
                  <a:pt x="843781" y="662098"/>
                </a:lnTo>
                <a:lnTo>
                  <a:pt x="0" y="662098"/>
                </a:lnTo>
                <a:lnTo>
                  <a:pt x="0" y="0"/>
                </a:lnTo>
                <a:close/>
              </a:path>
            </a:pathLst>
          </a:custGeom>
          <a:blipFill>
            <a:blip r:embed="rId25">
              <a:extLst>
                <a:ext uri="{96DAC541-7B7A-43D3-8B79-37D633B846F1}">
                  <asvg:svgBlip xmlns:asvg="http://schemas.microsoft.com/office/drawing/2016/SVG/main" r:embed="rId26"/>
                </a:ext>
              </a:extLst>
            </a:blip>
            <a:stretch>
              <a:fillRect l="0" t="0" r="-419968" b="0"/>
            </a:stretch>
          </a:blipFill>
        </p:spPr>
      </p:sp>
      <p:sp>
        <p:nvSpPr>
          <p:cNvPr name="Freeform 22" id="22"/>
          <p:cNvSpPr/>
          <p:nvPr/>
        </p:nvSpPr>
        <p:spPr>
          <a:xfrm flipH="false" flipV="false" rot="0">
            <a:off x="14416457" y="6518417"/>
            <a:ext cx="843782" cy="662098"/>
          </a:xfrm>
          <a:custGeom>
            <a:avLst/>
            <a:gdLst/>
            <a:ahLst/>
            <a:cxnLst/>
            <a:rect r="r" b="b" t="t" l="l"/>
            <a:pathLst>
              <a:path h="662098" w="843782">
                <a:moveTo>
                  <a:pt x="0" y="0"/>
                </a:moveTo>
                <a:lnTo>
                  <a:pt x="843782" y="0"/>
                </a:lnTo>
                <a:lnTo>
                  <a:pt x="843782" y="662097"/>
                </a:lnTo>
                <a:lnTo>
                  <a:pt x="0" y="662097"/>
                </a:lnTo>
                <a:lnTo>
                  <a:pt x="0" y="0"/>
                </a:lnTo>
                <a:close/>
              </a:path>
            </a:pathLst>
          </a:custGeom>
          <a:blipFill>
            <a:blip r:embed="rId27">
              <a:extLst>
                <a:ext uri="{96DAC541-7B7A-43D3-8B79-37D633B846F1}">
                  <asvg:svgBlip xmlns:asvg="http://schemas.microsoft.com/office/drawing/2016/SVG/main" r:embed="rId28"/>
                </a:ext>
              </a:extLst>
            </a:blip>
            <a:stretch>
              <a:fillRect l="0" t="0" r="-419968" b="0"/>
            </a:stretch>
          </a:blipFill>
        </p:spPr>
      </p:sp>
      <p:sp>
        <p:nvSpPr>
          <p:cNvPr name="Freeform 23" id="23"/>
          <p:cNvSpPr/>
          <p:nvPr/>
        </p:nvSpPr>
        <p:spPr>
          <a:xfrm flipH="false" flipV="false" rot="0">
            <a:off x="833418" y="3059765"/>
            <a:ext cx="843782" cy="662098"/>
          </a:xfrm>
          <a:custGeom>
            <a:avLst/>
            <a:gdLst/>
            <a:ahLst/>
            <a:cxnLst/>
            <a:rect r="r" b="b" t="t" l="l"/>
            <a:pathLst>
              <a:path h="662098" w="843782">
                <a:moveTo>
                  <a:pt x="0" y="0"/>
                </a:moveTo>
                <a:lnTo>
                  <a:pt x="843781" y="0"/>
                </a:lnTo>
                <a:lnTo>
                  <a:pt x="843781" y="662098"/>
                </a:lnTo>
                <a:lnTo>
                  <a:pt x="0" y="662098"/>
                </a:lnTo>
                <a:lnTo>
                  <a:pt x="0" y="0"/>
                </a:lnTo>
                <a:close/>
              </a:path>
            </a:pathLst>
          </a:custGeom>
          <a:blipFill>
            <a:blip r:embed="rId25">
              <a:extLst>
                <a:ext uri="{96DAC541-7B7A-43D3-8B79-37D633B846F1}">
                  <asvg:svgBlip xmlns:asvg="http://schemas.microsoft.com/office/drawing/2016/SVG/main" r:embed="rId26"/>
                </a:ext>
              </a:extLst>
            </a:blip>
            <a:stretch>
              <a:fillRect l="0" t="0" r="-419968" b="0"/>
            </a:stretch>
          </a:blipFill>
        </p:spPr>
      </p:sp>
      <p:sp>
        <p:nvSpPr>
          <p:cNvPr name="Freeform 24" id="24"/>
          <p:cNvSpPr/>
          <p:nvPr/>
        </p:nvSpPr>
        <p:spPr>
          <a:xfrm flipH="false" flipV="false" rot="0">
            <a:off x="16415518" y="5143500"/>
            <a:ext cx="843782" cy="662098"/>
          </a:xfrm>
          <a:custGeom>
            <a:avLst/>
            <a:gdLst/>
            <a:ahLst/>
            <a:cxnLst/>
            <a:rect r="r" b="b" t="t" l="l"/>
            <a:pathLst>
              <a:path h="662098" w="843782">
                <a:moveTo>
                  <a:pt x="0" y="0"/>
                </a:moveTo>
                <a:lnTo>
                  <a:pt x="843782" y="0"/>
                </a:lnTo>
                <a:lnTo>
                  <a:pt x="843782" y="662098"/>
                </a:lnTo>
                <a:lnTo>
                  <a:pt x="0" y="662098"/>
                </a:lnTo>
                <a:lnTo>
                  <a:pt x="0" y="0"/>
                </a:lnTo>
                <a:close/>
              </a:path>
            </a:pathLst>
          </a:custGeom>
          <a:blipFill>
            <a:blip r:embed="rId27">
              <a:extLst>
                <a:ext uri="{96DAC541-7B7A-43D3-8B79-37D633B846F1}">
                  <asvg:svgBlip xmlns:asvg="http://schemas.microsoft.com/office/drawing/2016/SVG/main" r:embed="rId28"/>
                </a:ext>
              </a:extLst>
            </a:blip>
            <a:stretch>
              <a:fillRect l="0" t="0" r="-419968" b="0"/>
            </a:stretch>
          </a:blipFill>
        </p:spPr>
      </p:sp>
      <p:sp>
        <p:nvSpPr>
          <p:cNvPr name="Freeform 25" id="25"/>
          <p:cNvSpPr/>
          <p:nvPr/>
        </p:nvSpPr>
        <p:spPr>
          <a:xfrm flipH="false" flipV="false" rot="0">
            <a:off x="2298984" y="6844147"/>
            <a:ext cx="442773" cy="553467"/>
          </a:xfrm>
          <a:custGeom>
            <a:avLst/>
            <a:gdLst/>
            <a:ahLst/>
            <a:cxnLst/>
            <a:rect r="r" b="b" t="t" l="l"/>
            <a:pathLst>
              <a:path h="553467" w="442773">
                <a:moveTo>
                  <a:pt x="0" y="0"/>
                </a:moveTo>
                <a:lnTo>
                  <a:pt x="442773" y="0"/>
                </a:lnTo>
                <a:lnTo>
                  <a:pt x="442773" y="553466"/>
                </a:lnTo>
                <a:lnTo>
                  <a:pt x="0" y="553466"/>
                </a:lnTo>
                <a:lnTo>
                  <a:pt x="0" y="0"/>
                </a:lnTo>
                <a:close/>
              </a:path>
            </a:pathLst>
          </a:custGeom>
          <a:blipFill>
            <a:blip r:embed="rId29">
              <a:extLst>
                <a:ext uri="{96DAC541-7B7A-43D3-8B79-37D633B846F1}">
                  <asvg:svgBlip xmlns:asvg="http://schemas.microsoft.com/office/drawing/2016/SVG/main" r:embed="rId30"/>
                </a:ext>
              </a:extLst>
            </a:blip>
            <a:stretch>
              <a:fillRect l="0" t="0" r="0" b="0"/>
            </a:stretch>
          </a:blipFill>
        </p:spPr>
      </p:sp>
      <p:sp>
        <p:nvSpPr>
          <p:cNvPr name="Freeform 26" id="26"/>
          <p:cNvSpPr/>
          <p:nvPr/>
        </p:nvSpPr>
        <p:spPr>
          <a:xfrm flipH="false" flipV="false" rot="0">
            <a:off x="1033443" y="3114081"/>
            <a:ext cx="442773" cy="553467"/>
          </a:xfrm>
          <a:custGeom>
            <a:avLst/>
            <a:gdLst/>
            <a:ahLst/>
            <a:cxnLst/>
            <a:rect r="r" b="b" t="t" l="l"/>
            <a:pathLst>
              <a:path h="553467" w="442773">
                <a:moveTo>
                  <a:pt x="0" y="0"/>
                </a:moveTo>
                <a:lnTo>
                  <a:pt x="442773" y="0"/>
                </a:lnTo>
                <a:lnTo>
                  <a:pt x="442773" y="553467"/>
                </a:lnTo>
                <a:lnTo>
                  <a:pt x="0" y="553467"/>
                </a:lnTo>
                <a:lnTo>
                  <a:pt x="0" y="0"/>
                </a:lnTo>
                <a:close/>
              </a:path>
            </a:pathLst>
          </a:custGeom>
          <a:blipFill>
            <a:blip r:embed="rId29">
              <a:extLst>
                <a:ext uri="{96DAC541-7B7A-43D3-8B79-37D633B846F1}">
                  <asvg:svgBlip xmlns:asvg="http://schemas.microsoft.com/office/drawing/2016/SVG/main" r:embed="rId30"/>
                </a:ext>
              </a:extLst>
            </a:blip>
            <a:stretch>
              <a:fillRect l="0" t="0" r="0" b="0"/>
            </a:stretch>
          </a:blipFill>
        </p:spPr>
      </p:sp>
      <p:sp>
        <p:nvSpPr>
          <p:cNvPr name="Freeform 27" id="27"/>
          <p:cNvSpPr/>
          <p:nvPr/>
        </p:nvSpPr>
        <p:spPr>
          <a:xfrm flipH="false" flipV="false" rot="0">
            <a:off x="14616961" y="6572732"/>
            <a:ext cx="442773" cy="553467"/>
          </a:xfrm>
          <a:custGeom>
            <a:avLst/>
            <a:gdLst/>
            <a:ahLst/>
            <a:cxnLst/>
            <a:rect r="r" b="b" t="t" l="l"/>
            <a:pathLst>
              <a:path h="553467" w="442773">
                <a:moveTo>
                  <a:pt x="0" y="0"/>
                </a:moveTo>
                <a:lnTo>
                  <a:pt x="442774" y="0"/>
                </a:lnTo>
                <a:lnTo>
                  <a:pt x="442774" y="553467"/>
                </a:lnTo>
                <a:lnTo>
                  <a:pt x="0" y="553467"/>
                </a:lnTo>
                <a:lnTo>
                  <a:pt x="0" y="0"/>
                </a:lnTo>
                <a:close/>
              </a:path>
            </a:pathLst>
          </a:custGeom>
          <a:blipFill>
            <a:blip r:embed="rId29">
              <a:extLst>
                <a:ext uri="{96DAC541-7B7A-43D3-8B79-37D633B846F1}">
                  <asvg:svgBlip xmlns:asvg="http://schemas.microsoft.com/office/drawing/2016/SVG/main" r:embed="rId30"/>
                </a:ext>
              </a:extLst>
            </a:blip>
            <a:stretch>
              <a:fillRect l="0" t="0" r="0" b="0"/>
            </a:stretch>
          </a:blipFill>
        </p:spPr>
      </p:sp>
      <p:sp>
        <p:nvSpPr>
          <p:cNvPr name="Freeform 28" id="28"/>
          <p:cNvSpPr/>
          <p:nvPr/>
        </p:nvSpPr>
        <p:spPr>
          <a:xfrm flipH="false" flipV="false" rot="0">
            <a:off x="16616700" y="5197816"/>
            <a:ext cx="442773" cy="553467"/>
          </a:xfrm>
          <a:custGeom>
            <a:avLst/>
            <a:gdLst/>
            <a:ahLst/>
            <a:cxnLst/>
            <a:rect r="r" b="b" t="t" l="l"/>
            <a:pathLst>
              <a:path h="553467" w="442773">
                <a:moveTo>
                  <a:pt x="0" y="0"/>
                </a:moveTo>
                <a:lnTo>
                  <a:pt x="442774" y="0"/>
                </a:lnTo>
                <a:lnTo>
                  <a:pt x="442774" y="553466"/>
                </a:lnTo>
                <a:lnTo>
                  <a:pt x="0" y="553466"/>
                </a:lnTo>
                <a:lnTo>
                  <a:pt x="0" y="0"/>
                </a:lnTo>
                <a:close/>
              </a:path>
            </a:pathLst>
          </a:custGeom>
          <a:blipFill>
            <a:blip r:embed="rId29">
              <a:extLst>
                <a:ext uri="{96DAC541-7B7A-43D3-8B79-37D633B846F1}">
                  <asvg:svgBlip xmlns:asvg="http://schemas.microsoft.com/office/drawing/2016/SVG/main" r:embed="rId30"/>
                </a:ext>
              </a:extLst>
            </a:blip>
            <a:stretch>
              <a:fillRect l="0" t="0" r="0" b="0"/>
            </a:stretch>
          </a:blipFill>
        </p:spPr>
      </p:sp>
      <p:sp>
        <p:nvSpPr>
          <p:cNvPr name="Freeform 29" id="29"/>
          <p:cNvSpPr/>
          <p:nvPr/>
        </p:nvSpPr>
        <p:spPr>
          <a:xfrm flipH="true" flipV="false" rot="0">
            <a:off x="772075" y="2491586"/>
            <a:ext cx="966466" cy="568179"/>
          </a:xfrm>
          <a:custGeom>
            <a:avLst/>
            <a:gdLst/>
            <a:ahLst/>
            <a:cxnLst/>
            <a:rect r="r" b="b" t="t" l="l"/>
            <a:pathLst>
              <a:path h="568179" w="966466">
                <a:moveTo>
                  <a:pt x="966466" y="0"/>
                </a:moveTo>
                <a:lnTo>
                  <a:pt x="0" y="0"/>
                </a:lnTo>
                <a:lnTo>
                  <a:pt x="0" y="568179"/>
                </a:lnTo>
                <a:lnTo>
                  <a:pt x="966466" y="568179"/>
                </a:lnTo>
                <a:lnTo>
                  <a:pt x="966466" y="0"/>
                </a:lnTo>
                <a:close/>
              </a:path>
            </a:pathLst>
          </a:custGeom>
          <a:blipFill>
            <a:blip r:embed="rId31">
              <a:extLst>
                <a:ext uri="{96DAC541-7B7A-43D3-8B79-37D633B846F1}">
                  <asvg:svgBlip xmlns:asvg="http://schemas.microsoft.com/office/drawing/2016/SVG/main" r:embed="rId32"/>
                </a:ext>
              </a:extLst>
            </a:blip>
            <a:stretch>
              <a:fillRect l="0" t="0" r="0" b="-10100"/>
            </a:stretch>
          </a:blipFill>
        </p:spPr>
      </p:sp>
      <p:sp>
        <p:nvSpPr>
          <p:cNvPr name="Freeform 30" id="30"/>
          <p:cNvSpPr/>
          <p:nvPr/>
        </p:nvSpPr>
        <p:spPr>
          <a:xfrm flipH="false" flipV="false" rot="0">
            <a:off x="14416457" y="5555326"/>
            <a:ext cx="843782" cy="963090"/>
          </a:xfrm>
          <a:custGeom>
            <a:avLst/>
            <a:gdLst/>
            <a:ahLst/>
            <a:cxnLst/>
            <a:rect r="r" b="b" t="t" l="l"/>
            <a:pathLst>
              <a:path h="963090" w="843782">
                <a:moveTo>
                  <a:pt x="0" y="0"/>
                </a:moveTo>
                <a:lnTo>
                  <a:pt x="843782" y="0"/>
                </a:lnTo>
                <a:lnTo>
                  <a:pt x="843782" y="963091"/>
                </a:lnTo>
                <a:lnTo>
                  <a:pt x="0" y="963091"/>
                </a:lnTo>
                <a:lnTo>
                  <a:pt x="0" y="0"/>
                </a:lnTo>
                <a:close/>
              </a:path>
            </a:pathLst>
          </a:custGeom>
          <a:blipFill>
            <a:blip r:embed="rId33">
              <a:extLst>
                <a:ext uri="{96DAC541-7B7A-43D3-8B79-37D633B846F1}">
                  <asvg:svgBlip xmlns:asvg="http://schemas.microsoft.com/office/drawing/2016/SVG/main" r:embed="rId34"/>
                </a:ext>
              </a:extLst>
            </a:blip>
            <a:stretch>
              <a:fillRect l="0" t="0" r="0" b="-4299"/>
            </a:stretch>
          </a:blipFill>
        </p:spPr>
      </p:sp>
      <p:sp>
        <p:nvSpPr>
          <p:cNvPr name="Freeform 31" id="31"/>
          <p:cNvSpPr/>
          <p:nvPr/>
        </p:nvSpPr>
        <p:spPr>
          <a:xfrm flipH="false" flipV="false" rot="0">
            <a:off x="1028700" y="1028700"/>
            <a:ext cx="1082363" cy="464432"/>
          </a:xfrm>
          <a:custGeom>
            <a:avLst/>
            <a:gdLst/>
            <a:ahLst/>
            <a:cxnLst/>
            <a:rect r="r" b="b" t="t" l="l"/>
            <a:pathLst>
              <a:path h="464432" w="1082363">
                <a:moveTo>
                  <a:pt x="0" y="0"/>
                </a:moveTo>
                <a:lnTo>
                  <a:pt x="1082363" y="0"/>
                </a:lnTo>
                <a:lnTo>
                  <a:pt x="1082363" y="464432"/>
                </a:lnTo>
                <a:lnTo>
                  <a:pt x="0" y="464432"/>
                </a:lnTo>
                <a:lnTo>
                  <a:pt x="0" y="0"/>
                </a:lnTo>
                <a:close/>
              </a:path>
            </a:pathLst>
          </a:custGeom>
          <a:blipFill>
            <a:blip r:embed="rId35">
              <a:extLst>
                <a:ext uri="{96DAC541-7B7A-43D3-8B79-37D633B846F1}">
                  <asvg:svgBlip xmlns:asvg="http://schemas.microsoft.com/office/drawing/2016/SVG/main" r:embed="rId36"/>
                </a:ext>
              </a:extLst>
            </a:blip>
            <a:stretch>
              <a:fillRect l="0" t="0" r="0" b="0"/>
            </a:stretch>
          </a:blipFill>
        </p:spPr>
      </p:sp>
      <p:pic>
        <p:nvPicPr>
          <p:cNvPr name="Picture 32" id="32"/>
          <p:cNvPicPr>
            <a:picLocks noChangeAspect="true"/>
          </p:cNvPicPr>
          <p:nvPr/>
        </p:nvPicPr>
        <p:blipFill>
          <a:blip r:embed="rId37"/>
          <a:srcRect l="0" t="0" r="0" b="0"/>
          <a:stretch>
            <a:fillRect/>
          </a:stretch>
        </p:blipFill>
        <p:spPr>
          <a:xfrm flipH="false" flipV="false" rot="0">
            <a:off x="7092849" y="8069070"/>
            <a:ext cx="1374203" cy="1636039"/>
          </a:xfrm>
          <a:prstGeom prst="rect">
            <a:avLst/>
          </a:prstGeom>
        </p:spPr>
      </p:pic>
      <p:sp>
        <p:nvSpPr>
          <p:cNvPr name="Freeform 33" id="33"/>
          <p:cNvSpPr/>
          <p:nvPr/>
        </p:nvSpPr>
        <p:spPr>
          <a:xfrm flipH="false" flipV="false" rot="0">
            <a:off x="2345662" y="1030173"/>
            <a:ext cx="1459326" cy="412235"/>
          </a:xfrm>
          <a:custGeom>
            <a:avLst/>
            <a:gdLst/>
            <a:ahLst/>
            <a:cxnLst/>
            <a:rect r="r" b="b" t="t" l="l"/>
            <a:pathLst>
              <a:path h="412235" w="1459326">
                <a:moveTo>
                  <a:pt x="0" y="0"/>
                </a:moveTo>
                <a:lnTo>
                  <a:pt x="1459325" y="0"/>
                </a:lnTo>
                <a:lnTo>
                  <a:pt x="1459325" y="412236"/>
                </a:lnTo>
                <a:lnTo>
                  <a:pt x="0" y="412236"/>
                </a:lnTo>
                <a:lnTo>
                  <a:pt x="0" y="0"/>
                </a:lnTo>
                <a:close/>
              </a:path>
            </a:pathLst>
          </a:custGeom>
          <a:blipFill>
            <a:blip r:embed="rId38">
              <a:extLst>
                <a:ext uri="{96DAC541-7B7A-43D3-8B79-37D633B846F1}">
                  <asvg:svgBlip xmlns:asvg="http://schemas.microsoft.com/office/drawing/2016/SVG/main" r:embed="rId39"/>
                </a:ext>
              </a:extLst>
            </a:blip>
            <a:stretch>
              <a:fillRect l="0" t="0" r="-70731" b="0"/>
            </a:stretch>
          </a:blipFill>
        </p:spPr>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89705" y="5874026"/>
            <a:ext cx="5848520" cy="4412974"/>
          </a:xfrm>
          <a:custGeom>
            <a:avLst/>
            <a:gdLst/>
            <a:ahLst/>
            <a:cxnLst/>
            <a:rect r="r" b="b" t="t" l="l"/>
            <a:pathLst>
              <a:path h="4412974" w="5848520">
                <a:moveTo>
                  <a:pt x="0" y="0"/>
                </a:moveTo>
                <a:lnTo>
                  <a:pt x="5848520" y="0"/>
                </a:lnTo>
                <a:lnTo>
                  <a:pt x="5848520" y="4412974"/>
                </a:lnTo>
                <a:lnTo>
                  <a:pt x="0" y="441297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60000">
            <a:off x="89272" y="9418716"/>
            <a:ext cx="18473970" cy="10391608"/>
          </a:xfrm>
          <a:custGeom>
            <a:avLst/>
            <a:gdLst/>
            <a:ahLst/>
            <a:cxnLst/>
            <a:rect r="r" b="b" t="t" l="l"/>
            <a:pathLst>
              <a:path h="10391608" w="18473970">
                <a:moveTo>
                  <a:pt x="0" y="0"/>
                </a:moveTo>
                <a:lnTo>
                  <a:pt x="18473970" y="0"/>
                </a:lnTo>
                <a:lnTo>
                  <a:pt x="18473970" y="10391608"/>
                </a:lnTo>
                <a:lnTo>
                  <a:pt x="0" y="10391608"/>
                </a:lnTo>
                <a:lnTo>
                  <a:pt x="0" y="0"/>
                </a:lnTo>
                <a:close/>
              </a:path>
            </a:pathLst>
          </a:custGeom>
          <a:blipFill>
            <a:blip r:embed="rId4">
              <a:alphaModFix amt="14000"/>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5954123" y="353469"/>
            <a:ext cx="11392411" cy="2384470"/>
            <a:chOff x="0" y="0"/>
            <a:chExt cx="3000470" cy="628009"/>
          </a:xfrm>
        </p:grpSpPr>
        <p:sp>
          <p:nvSpPr>
            <p:cNvPr name="Freeform 5" id="5"/>
            <p:cNvSpPr/>
            <p:nvPr/>
          </p:nvSpPr>
          <p:spPr>
            <a:xfrm flipH="false" flipV="false" rot="0">
              <a:off x="0" y="0"/>
              <a:ext cx="3000470" cy="628009"/>
            </a:xfrm>
            <a:custGeom>
              <a:avLst/>
              <a:gdLst/>
              <a:ahLst/>
              <a:cxnLst/>
              <a:rect r="r" b="b" t="t" l="l"/>
              <a:pathLst>
                <a:path h="628009" w="3000470">
                  <a:moveTo>
                    <a:pt x="14271" y="0"/>
                  </a:moveTo>
                  <a:lnTo>
                    <a:pt x="2986200" y="0"/>
                  </a:lnTo>
                  <a:cubicBezTo>
                    <a:pt x="2994081" y="0"/>
                    <a:pt x="3000470" y="6389"/>
                    <a:pt x="3000470" y="14271"/>
                  </a:cubicBezTo>
                  <a:lnTo>
                    <a:pt x="3000470" y="613738"/>
                  </a:lnTo>
                  <a:cubicBezTo>
                    <a:pt x="3000470" y="617523"/>
                    <a:pt x="2998967" y="621152"/>
                    <a:pt x="2996291" y="623829"/>
                  </a:cubicBezTo>
                  <a:cubicBezTo>
                    <a:pt x="2993614" y="626505"/>
                    <a:pt x="2989984" y="628009"/>
                    <a:pt x="2986200" y="628009"/>
                  </a:cubicBezTo>
                  <a:lnTo>
                    <a:pt x="14271" y="628009"/>
                  </a:lnTo>
                  <a:cubicBezTo>
                    <a:pt x="6389" y="628009"/>
                    <a:pt x="0" y="621619"/>
                    <a:pt x="0" y="613738"/>
                  </a:cubicBezTo>
                  <a:lnTo>
                    <a:pt x="0" y="14271"/>
                  </a:lnTo>
                  <a:cubicBezTo>
                    <a:pt x="0" y="6389"/>
                    <a:pt x="6389" y="0"/>
                    <a:pt x="14271" y="0"/>
                  </a:cubicBezTo>
                  <a:close/>
                </a:path>
              </a:pathLst>
            </a:custGeom>
            <a:solidFill>
              <a:srgbClr val="000000"/>
            </a:solidFill>
            <a:ln w="47625" cap="rnd">
              <a:solidFill>
                <a:srgbClr val="21EF80"/>
              </a:solidFill>
              <a:prstDash val="solid"/>
              <a:round/>
            </a:ln>
          </p:spPr>
        </p:sp>
        <p:sp>
          <p:nvSpPr>
            <p:cNvPr name="TextBox 6" id="6"/>
            <p:cNvSpPr txBox="true"/>
            <p:nvPr/>
          </p:nvSpPr>
          <p:spPr>
            <a:xfrm>
              <a:off x="0" y="-57150"/>
              <a:ext cx="812800" cy="869950"/>
            </a:xfrm>
            <a:prstGeom prst="rect">
              <a:avLst/>
            </a:prstGeom>
          </p:spPr>
          <p:txBody>
            <a:bodyPr anchor="t" rtlCol="false" tIns="254000" lIns="254000" bIns="254000" rIns="254000"/>
            <a:lstStyle/>
            <a:p>
              <a:pPr>
                <a:lnSpc>
                  <a:spcPts val="3359"/>
                </a:lnSpc>
              </a:pPr>
            </a:p>
            <a:p>
              <a:pPr>
                <a:lnSpc>
                  <a:spcPts val="3359"/>
                </a:lnSpc>
              </a:pPr>
              <a:r>
                <a:rPr lang="en-US" sz="2400">
                  <a:solidFill>
                    <a:srgbClr val="FFFFFF"/>
                  </a:solidFill>
                  <a:latin typeface="Disket Mono"/>
                </a:rPr>
                <a:t>  </a:t>
              </a:r>
            </a:p>
          </p:txBody>
        </p:sp>
      </p:grpSp>
      <p:sp>
        <p:nvSpPr>
          <p:cNvPr name="Freeform 7" id="7"/>
          <p:cNvSpPr/>
          <p:nvPr/>
        </p:nvSpPr>
        <p:spPr>
          <a:xfrm flipH="false" flipV="false" rot="0">
            <a:off x="1028700" y="1028700"/>
            <a:ext cx="1082363" cy="464432"/>
          </a:xfrm>
          <a:custGeom>
            <a:avLst/>
            <a:gdLst/>
            <a:ahLst/>
            <a:cxnLst/>
            <a:rect r="r" b="b" t="t" l="l"/>
            <a:pathLst>
              <a:path h="464432" w="1082363">
                <a:moveTo>
                  <a:pt x="0" y="0"/>
                </a:moveTo>
                <a:lnTo>
                  <a:pt x="1082363" y="0"/>
                </a:lnTo>
                <a:lnTo>
                  <a:pt x="1082363" y="464432"/>
                </a:lnTo>
                <a:lnTo>
                  <a:pt x="0" y="46443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8" id="8"/>
          <p:cNvSpPr txBox="true"/>
          <p:nvPr/>
        </p:nvSpPr>
        <p:spPr>
          <a:xfrm rot="0">
            <a:off x="468831" y="2343899"/>
            <a:ext cx="4924898" cy="1734942"/>
          </a:xfrm>
          <a:prstGeom prst="rect">
            <a:avLst/>
          </a:prstGeom>
        </p:spPr>
        <p:txBody>
          <a:bodyPr anchor="t" rtlCol="false" tIns="0" lIns="0" bIns="0" rIns="0">
            <a:spAutoFit/>
          </a:bodyPr>
          <a:lstStyle/>
          <a:p>
            <a:pPr>
              <a:lnSpc>
                <a:spcPts val="4445"/>
              </a:lnSpc>
            </a:pPr>
            <a:r>
              <a:rPr lang="en-US" sz="3969">
                <a:solidFill>
                  <a:srgbClr val="FF63D8"/>
                </a:solidFill>
                <a:latin typeface="Arcade Gamer"/>
              </a:rPr>
              <a:t>KESANTUNAN</a:t>
            </a:r>
          </a:p>
          <a:p>
            <a:pPr>
              <a:lnSpc>
                <a:spcPts val="4445"/>
              </a:lnSpc>
            </a:pPr>
            <a:r>
              <a:rPr lang="en-US" sz="3969">
                <a:solidFill>
                  <a:srgbClr val="FF63D8"/>
                </a:solidFill>
                <a:latin typeface="Arcade Gamer"/>
              </a:rPr>
              <a:t>DALAM</a:t>
            </a:r>
          </a:p>
          <a:p>
            <a:pPr>
              <a:lnSpc>
                <a:spcPts val="4445"/>
              </a:lnSpc>
            </a:pPr>
            <a:r>
              <a:rPr lang="en-US" sz="3969">
                <a:solidFill>
                  <a:srgbClr val="FF63D8"/>
                </a:solidFill>
                <a:latin typeface="Arcade Gamer"/>
              </a:rPr>
              <a:t>BERBAHASA</a:t>
            </a:r>
          </a:p>
        </p:txBody>
      </p:sp>
      <p:sp>
        <p:nvSpPr>
          <p:cNvPr name="TextBox 9" id="9"/>
          <p:cNvSpPr txBox="true"/>
          <p:nvPr/>
        </p:nvSpPr>
        <p:spPr>
          <a:xfrm rot="0">
            <a:off x="6439654" y="680834"/>
            <a:ext cx="10421350" cy="1672590"/>
          </a:xfrm>
          <a:prstGeom prst="rect">
            <a:avLst/>
          </a:prstGeom>
        </p:spPr>
        <p:txBody>
          <a:bodyPr anchor="t" rtlCol="false" tIns="0" lIns="0" bIns="0" rIns="0">
            <a:spAutoFit/>
          </a:bodyPr>
          <a:lstStyle/>
          <a:p>
            <a:pPr algn="ctr">
              <a:lnSpc>
                <a:spcPts val="3359"/>
              </a:lnSpc>
              <a:spcBef>
                <a:spcPct val="0"/>
              </a:spcBef>
            </a:pPr>
            <a:r>
              <a:rPr lang="en-US" sz="2399">
                <a:solidFill>
                  <a:srgbClr val="FFFFFF"/>
                </a:solidFill>
                <a:latin typeface="Disket Mono"/>
              </a:rPr>
              <a:t>Pada dasarnya kesantunan berbahasa merupakan produk dari penggunaan ragam bahasa secara tepat sesuai dengan situasi dan norma yang ditetapkan oleh lingkungan tempat kita berbicara.</a:t>
            </a:r>
          </a:p>
        </p:txBody>
      </p:sp>
      <p:grpSp>
        <p:nvGrpSpPr>
          <p:cNvPr name="Group 10" id="10"/>
          <p:cNvGrpSpPr/>
          <p:nvPr/>
        </p:nvGrpSpPr>
        <p:grpSpPr>
          <a:xfrm rot="0">
            <a:off x="5954123" y="2918914"/>
            <a:ext cx="11392411" cy="1321765"/>
            <a:chOff x="0" y="0"/>
            <a:chExt cx="3000470" cy="348119"/>
          </a:xfrm>
        </p:grpSpPr>
        <p:sp>
          <p:nvSpPr>
            <p:cNvPr name="Freeform 11" id="11"/>
            <p:cNvSpPr/>
            <p:nvPr/>
          </p:nvSpPr>
          <p:spPr>
            <a:xfrm flipH="false" flipV="false" rot="0">
              <a:off x="0" y="0"/>
              <a:ext cx="3000470" cy="348119"/>
            </a:xfrm>
            <a:custGeom>
              <a:avLst/>
              <a:gdLst/>
              <a:ahLst/>
              <a:cxnLst/>
              <a:rect r="r" b="b" t="t" l="l"/>
              <a:pathLst>
                <a:path h="348119" w="3000470">
                  <a:moveTo>
                    <a:pt x="14271" y="0"/>
                  </a:moveTo>
                  <a:lnTo>
                    <a:pt x="2986200" y="0"/>
                  </a:lnTo>
                  <a:cubicBezTo>
                    <a:pt x="2994081" y="0"/>
                    <a:pt x="3000470" y="6389"/>
                    <a:pt x="3000470" y="14271"/>
                  </a:cubicBezTo>
                  <a:lnTo>
                    <a:pt x="3000470" y="333848"/>
                  </a:lnTo>
                  <a:cubicBezTo>
                    <a:pt x="3000470" y="337633"/>
                    <a:pt x="2998967" y="341263"/>
                    <a:pt x="2996291" y="343939"/>
                  </a:cubicBezTo>
                  <a:cubicBezTo>
                    <a:pt x="2993614" y="346616"/>
                    <a:pt x="2989984" y="348119"/>
                    <a:pt x="2986200" y="348119"/>
                  </a:cubicBezTo>
                  <a:lnTo>
                    <a:pt x="14271" y="348119"/>
                  </a:lnTo>
                  <a:cubicBezTo>
                    <a:pt x="6389" y="348119"/>
                    <a:pt x="0" y="341730"/>
                    <a:pt x="0" y="333848"/>
                  </a:cubicBezTo>
                  <a:lnTo>
                    <a:pt x="0" y="14271"/>
                  </a:lnTo>
                  <a:cubicBezTo>
                    <a:pt x="0" y="6389"/>
                    <a:pt x="6389" y="0"/>
                    <a:pt x="14271" y="0"/>
                  </a:cubicBezTo>
                  <a:close/>
                </a:path>
              </a:pathLst>
            </a:custGeom>
            <a:solidFill>
              <a:srgbClr val="000000"/>
            </a:solidFill>
            <a:ln w="47625" cap="rnd">
              <a:solidFill>
                <a:srgbClr val="21EF80"/>
              </a:solidFill>
              <a:prstDash val="solid"/>
              <a:round/>
            </a:ln>
          </p:spPr>
        </p:sp>
        <p:sp>
          <p:nvSpPr>
            <p:cNvPr name="TextBox 12" id="12"/>
            <p:cNvSpPr txBox="true"/>
            <p:nvPr/>
          </p:nvSpPr>
          <p:spPr>
            <a:xfrm>
              <a:off x="0" y="-57150"/>
              <a:ext cx="812800" cy="869950"/>
            </a:xfrm>
            <a:prstGeom prst="rect">
              <a:avLst/>
            </a:prstGeom>
          </p:spPr>
          <p:txBody>
            <a:bodyPr anchor="t" rtlCol="false" tIns="254000" lIns="254000" bIns="254000" rIns="254000"/>
            <a:lstStyle/>
            <a:p>
              <a:pPr>
                <a:lnSpc>
                  <a:spcPts val="3359"/>
                </a:lnSpc>
              </a:pPr>
            </a:p>
            <a:p>
              <a:pPr>
                <a:lnSpc>
                  <a:spcPts val="3359"/>
                </a:lnSpc>
              </a:pPr>
              <a:r>
                <a:rPr lang="en-US" sz="2400">
                  <a:solidFill>
                    <a:srgbClr val="FFFFFF"/>
                  </a:solidFill>
                  <a:latin typeface="Disket Mono"/>
                </a:rPr>
                <a:t>  </a:t>
              </a:r>
            </a:p>
          </p:txBody>
        </p:sp>
      </p:grpSp>
      <p:grpSp>
        <p:nvGrpSpPr>
          <p:cNvPr name="Group 13" id="13"/>
          <p:cNvGrpSpPr/>
          <p:nvPr/>
        </p:nvGrpSpPr>
        <p:grpSpPr>
          <a:xfrm rot="0">
            <a:off x="5954123" y="4366623"/>
            <a:ext cx="11392411" cy="2384470"/>
            <a:chOff x="0" y="0"/>
            <a:chExt cx="3000470" cy="628009"/>
          </a:xfrm>
        </p:grpSpPr>
        <p:sp>
          <p:nvSpPr>
            <p:cNvPr name="Freeform 14" id="14"/>
            <p:cNvSpPr/>
            <p:nvPr/>
          </p:nvSpPr>
          <p:spPr>
            <a:xfrm flipH="false" flipV="false" rot="0">
              <a:off x="0" y="0"/>
              <a:ext cx="3000470" cy="628009"/>
            </a:xfrm>
            <a:custGeom>
              <a:avLst/>
              <a:gdLst/>
              <a:ahLst/>
              <a:cxnLst/>
              <a:rect r="r" b="b" t="t" l="l"/>
              <a:pathLst>
                <a:path h="628009" w="3000470">
                  <a:moveTo>
                    <a:pt x="14271" y="0"/>
                  </a:moveTo>
                  <a:lnTo>
                    <a:pt x="2986200" y="0"/>
                  </a:lnTo>
                  <a:cubicBezTo>
                    <a:pt x="2994081" y="0"/>
                    <a:pt x="3000470" y="6389"/>
                    <a:pt x="3000470" y="14271"/>
                  </a:cubicBezTo>
                  <a:lnTo>
                    <a:pt x="3000470" y="613738"/>
                  </a:lnTo>
                  <a:cubicBezTo>
                    <a:pt x="3000470" y="617523"/>
                    <a:pt x="2998967" y="621152"/>
                    <a:pt x="2996291" y="623829"/>
                  </a:cubicBezTo>
                  <a:cubicBezTo>
                    <a:pt x="2993614" y="626505"/>
                    <a:pt x="2989984" y="628009"/>
                    <a:pt x="2986200" y="628009"/>
                  </a:cubicBezTo>
                  <a:lnTo>
                    <a:pt x="14271" y="628009"/>
                  </a:lnTo>
                  <a:cubicBezTo>
                    <a:pt x="6389" y="628009"/>
                    <a:pt x="0" y="621619"/>
                    <a:pt x="0" y="613738"/>
                  </a:cubicBezTo>
                  <a:lnTo>
                    <a:pt x="0" y="14271"/>
                  </a:lnTo>
                  <a:cubicBezTo>
                    <a:pt x="0" y="6389"/>
                    <a:pt x="6389" y="0"/>
                    <a:pt x="14271" y="0"/>
                  </a:cubicBezTo>
                  <a:close/>
                </a:path>
              </a:pathLst>
            </a:custGeom>
            <a:solidFill>
              <a:srgbClr val="000000"/>
            </a:solidFill>
            <a:ln w="47625" cap="rnd">
              <a:solidFill>
                <a:srgbClr val="21EF80"/>
              </a:solidFill>
              <a:prstDash val="solid"/>
              <a:round/>
            </a:ln>
          </p:spPr>
        </p:sp>
        <p:sp>
          <p:nvSpPr>
            <p:cNvPr name="TextBox 15" id="15"/>
            <p:cNvSpPr txBox="true"/>
            <p:nvPr/>
          </p:nvSpPr>
          <p:spPr>
            <a:xfrm>
              <a:off x="0" y="-57150"/>
              <a:ext cx="812800" cy="869950"/>
            </a:xfrm>
            <a:prstGeom prst="rect">
              <a:avLst/>
            </a:prstGeom>
          </p:spPr>
          <p:txBody>
            <a:bodyPr anchor="t" rtlCol="false" tIns="254000" lIns="254000" bIns="254000" rIns="254000"/>
            <a:lstStyle/>
            <a:p>
              <a:pPr>
                <a:lnSpc>
                  <a:spcPts val="3359"/>
                </a:lnSpc>
              </a:pPr>
            </a:p>
            <a:p>
              <a:pPr>
                <a:lnSpc>
                  <a:spcPts val="3359"/>
                </a:lnSpc>
              </a:pPr>
              <a:r>
                <a:rPr lang="en-US" sz="2400">
                  <a:solidFill>
                    <a:srgbClr val="FFFFFF"/>
                  </a:solidFill>
                  <a:latin typeface="Disket Mono"/>
                </a:rPr>
                <a:t>  </a:t>
              </a:r>
            </a:p>
          </p:txBody>
        </p:sp>
      </p:grpSp>
      <p:sp>
        <p:nvSpPr>
          <p:cNvPr name="TextBox 16" id="16"/>
          <p:cNvSpPr txBox="true"/>
          <p:nvPr/>
        </p:nvSpPr>
        <p:spPr>
          <a:xfrm rot="0">
            <a:off x="6262022" y="4722777"/>
            <a:ext cx="10776612" cy="1615013"/>
          </a:xfrm>
          <a:prstGeom prst="rect">
            <a:avLst/>
          </a:prstGeom>
        </p:spPr>
        <p:txBody>
          <a:bodyPr anchor="t" rtlCol="false" tIns="0" lIns="0" bIns="0" rIns="0">
            <a:spAutoFit/>
          </a:bodyPr>
          <a:lstStyle/>
          <a:p>
            <a:pPr algn="ctr">
              <a:lnSpc>
                <a:spcPts val="3240"/>
              </a:lnSpc>
              <a:spcBef>
                <a:spcPct val="0"/>
              </a:spcBef>
            </a:pPr>
            <a:r>
              <a:rPr lang="en-US" sz="2314">
                <a:solidFill>
                  <a:srgbClr val="FFFFFF"/>
                </a:solidFill>
                <a:latin typeface="Disket Mono"/>
              </a:rPr>
              <a:t>kesantunan dalam berbahasa secara tulisan contohnya ketika menulis makalah atau laporan yang sifatnya formal, kita harus memperhatikan kapitalisasi huruf, tanda baca yang benar, dan konsep EYD</a:t>
            </a:r>
          </a:p>
        </p:txBody>
      </p:sp>
      <p:sp>
        <p:nvSpPr>
          <p:cNvPr name="TextBox 17" id="17"/>
          <p:cNvSpPr txBox="true"/>
          <p:nvPr/>
        </p:nvSpPr>
        <p:spPr>
          <a:xfrm rot="0">
            <a:off x="6248185" y="3178494"/>
            <a:ext cx="10612818" cy="763594"/>
          </a:xfrm>
          <a:prstGeom prst="rect">
            <a:avLst/>
          </a:prstGeom>
        </p:spPr>
        <p:txBody>
          <a:bodyPr anchor="t" rtlCol="false" tIns="0" lIns="0" bIns="0" rIns="0">
            <a:spAutoFit/>
          </a:bodyPr>
          <a:lstStyle/>
          <a:p>
            <a:pPr algn="ctr">
              <a:lnSpc>
                <a:spcPts val="3095"/>
              </a:lnSpc>
              <a:spcBef>
                <a:spcPct val="0"/>
              </a:spcBef>
            </a:pPr>
            <a:r>
              <a:rPr lang="en-US" sz="2210">
                <a:solidFill>
                  <a:srgbClr val="FFFFFF"/>
                </a:solidFill>
                <a:latin typeface="Disket Mono"/>
              </a:rPr>
              <a:t>kesantunan dalam berbahasa dibagi menjadi dua yaitu kesantunan secara lisan dan kesantunan secara tulisan</a:t>
            </a:r>
          </a:p>
        </p:txBody>
      </p:sp>
      <p:grpSp>
        <p:nvGrpSpPr>
          <p:cNvPr name="Group 18" id="18"/>
          <p:cNvGrpSpPr/>
          <p:nvPr/>
        </p:nvGrpSpPr>
        <p:grpSpPr>
          <a:xfrm rot="0">
            <a:off x="5954123" y="6874919"/>
            <a:ext cx="11392411" cy="2771693"/>
            <a:chOff x="0" y="0"/>
            <a:chExt cx="3000470" cy="729993"/>
          </a:xfrm>
        </p:grpSpPr>
        <p:sp>
          <p:nvSpPr>
            <p:cNvPr name="Freeform 19" id="19"/>
            <p:cNvSpPr/>
            <p:nvPr/>
          </p:nvSpPr>
          <p:spPr>
            <a:xfrm flipH="false" flipV="false" rot="0">
              <a:off x="0" y="0"/>
              <a:ext cx="3000470" cy="729993"/>
            </a:xfrm>
            <a:custGeom>
              <a:avLst/>
              <a:gdLst/>
              <a:ahLst/>
              <a:cxnLst/>
              <a:rect r="r" b="b" t="t" l="l"/>
              <a:pathLst>
                <a:path h="729993" w="3000470">
                  <a:moveTo>
                    <a:pt x="14271" y="0"/>
                  </a:moveTo>
                  <a:lnTo>
                    <a:pt x="2986200" y="0"/>
                  </a:lnTo>
                  <a:cubicBezTo>
                    <a:pt x="2994081" y="0"/>
                    <a:pt x="3000470" y="6389"/>
                    <a:pt x="3000470" y="14271"/>
                  </a:cubicBezTo>
                  <a:lnTo>
                    <a:pt x="3000470" y="715722"/>
                  </a:lnTo>
                  <a:cubicBezTo>
                    <a:pt x="3000470" y="719507"/>
                    <a:pt x="2998967" y="723137"/>
                    <a:pt x="2996291" y="725813"/>
                  </a:cubicBezTo>
                  <a:cubicBezTo>
                    <a:pt x="2993614" y="728490"/>
                    <a:pt x="2989984" y="729993"/>
                    <a:pt x="2986200" y="729993"/>
                  </a:cubicBezTo>
                  <a:lnTo>
                    <a:pt x="14271" y="729993"/>
                  </a:lnTo>
                  <a:cubicBezTo>
                    <a:pt x="6389" y="729993"/>
                    <a:pt x="0" y="723604"/>
                    <a:pt x="0" y="715722"/>
                  </a:cubicBezTo>
                  <a:lnTo>
                    <a:pt x="0" y="14271"/>
                  </a:lnTo>
                  <a:cubicBezTo>
                    <a:pt x="0" y="6389"/>
                    <a:pt x="6389" y="0"/>
                    <a:pt x="14271" y="0"/>
                  </a:cubicBezTo>
                  <a:close/>
                </a:path>
              </a:pathLst>
            </a:custGeom>
            <a:solidFill>
              <a:srgbClr val="000000"/>
            </a:solidFill>
            <a:ln w="47625" cap="rnd">
              <a:solidFill>
                <a:srgbClr val="21EF80"/>
              </a:solidFill>
              <a:prstDash val="solid"/>
              <a:round/>
            </a:ln>
          </p:spPr>
        </p:sp>
        <p:sp>
          <p:nvSpPr>
            <p:cNvPr name="TextBox 20" id="20"/>
            <p:cNvSpPr txBox="true"/>
            <p:nvPr/>
          </p:nvSpPr>
          <p:spPr>
            <a:xfrm>
              <a:off x="0" y="-57150"/>
              <a:ext cx="812800" cy="869950"/>
            </a:xfrm>
            <a:prstGeom prst="rect">
              <a:avLst/>
            </a:prstGeom>
          </p:spPr>
          <p:txBody>
            <a:bodyPr anchor="t" rtlCol="false" tIns="254000" lIns="254000" bIns="254000" rIns="254000"/>
            <a:lstStyle/>
            <a:p>
              <a:pPr>
                <a:lnSpc>
                  <a:spcPts val="3359"/>
                </a:lnSpc>
              </a:pPr>
            </a:p>
            <a:p>
              <a:pPr>
                <a:lnSpc>
                  <a:spcPts val="3359"/>
                </a:lnSpc>
              </a:pPr>
              <a:r>
                <a:rPr lang="en-US" sz="2400">
                  <a:solidFill>
                    <a:srgbClr val="FFFFFF"/>
                  </a:solidFill>
                  <a:latin typeface="Disket Mono"/>
                </a:rPr>
                <a:t>  </a:t>
              </a:r>
            </a:p>
          </p:txBody>
        </p:sp>
      </p:grpSp>
      <p:sp>
        <p:nvSpPr>
          <p:cNvPr name="TextBox 21" id="21"/>
          <p:cNvSpPr txBox="true"/>
          <p:nvPr/>
        </p:nvSpPr>
        <p:spPr>
          <a:xfrm rot="0">
            <a:off x="6122963" y="7132094"/>
            <a:ext cx="10863263" cy="2232440"/>
          </a:xfrm>
          <a:prstGeom prst="rect">
            <a:avLst/>
          </a:prstGeom>
        </p:spPr>
        <p:txBody>
          <a:bodyPr anchor="t" rtlCol="false" tIns="0" lIns="0" bIns="0" rIns="0">
            <a:spAutoFit/>
          </a:bodyPr>
          <a:lstStyle/>
          <a:p>
            <a:pPr algn="ctr">
              <a:lnSpc>
                <a:spcPts val="2991"/>
              </a:lnSpc>
              <a:spcBef>
                <a:spcPct val="0"/>
              </a:spcBef>
            </a:pPr>
            <a:r>
              <a:rPr lang="en-US" sz="2137">
                <a:solidFill>
                  <a:srgbClr val="FFFFFF"/>
                </a:solidFill>
                <a:latin typeface="Disket Mono"/>
              </a:rPr>
              <a:t>sedangkan kesantunan dalam berbahasa secara lisan tidak dapat dinilai secara mutlak, karena misal sesuatu disebut santun di satu daerah, namun di daerah lain merupakan suatu pelencengan. namun kesantunan dalam berbahasa juga dipengaruhi oleh unsur pragmatisme seperti ekspresi, gestur, waktu, tempat, dan lain-lain</a:t>
            </a:r>
          </a:p>
        </p:txBody>
      </p:sp>
      <p:pic>
        <p:nvPicPr>
          <p:cNvPr name="Picture 22" id="22"/>
          <p:cNvPicPr>
            <a:picLocks noChangeAspect="true"/>
          </p:cNvPicPr>
          <p:nvPr/>
        </p:nvPicPr>
        <p:blipFill>
          <a:blip r:embed="rId8"/>
          <a:srcRect l="0" t="0" r="0" b="0"/>
          <a:stretch>
            <a:fillRect/>
          </a:stretch>
        </p:blipFill>
        <p:spPr>
          <a:xfrm flipH="false" flipV="false" rot="0">
            <a:off x="971459" y="8650961"/>
            <a:ext cx="1374203" cy="1636039"/>
          </a:xfrm>
          <a:prstGeom prst="rect">
            <a:avLst/>
          </a:prstGeom>
        </p:spPr>
      </p:pic>
      <p:sp>
        <p:nvSpPr>
          <p:cNvPr name="Freeform 23" id="23"/>
          <p:cNvSpPr/>
          <p:nvPr/>
        </p:nvSpPr>
        <p:spPr>
          <a:xfrm flipH="false" flipV="false" rot="0">
            <a:off x="2345662" y="1030173"/>
            <a:ext cx="1459326" cy="412235"/>
          </a:xfrm>
          <a:custGeom>
            <a:avLst/>
            <a:gdLst/>
            <a:ahLst/>
            <a:cxnLst/>
            <a:rect r="r" b="b" t="t" l="l"/>
            <a:pathLst>
              <a:path h="412235" w="1459326">
                <a:moveTo>
                  <a:pt x="0" y="0"/>
                </a:moveTo>
                <a:lnTo>
                  <a:pt x="1459325" y="0"/>
                </a:lnTo>
                <a:lnTo>
                  <a:pt x="1459325" y="412236"/>
                </a:lnTo>
                <a:lnTo>
                  <a:pt x="0" y="412236"/>
                </a:lnTo>
                <a:lnTo>
                  <a:pt x="0" y="0"/>
                </a:lnTo>
                <a:close/>
              </a:path>
            </a:pathLst>
          </a:custGeom>
          <a:blipFill>
            <a:blip r:embed="rId9">
              <a:extLst>
                <a:ext uri="{96DAC541-7B7A-43D3-8B79-37D633B846F1}">
                  <asvg:svgBlip xmlns:asvg="http://schemas.microsoft.com/office/drawing/2016/SVG/main" r:embed="rId10"/>
                </a:ext>
              </a:extLst>
            </a:blip>
            <a:stretch>
              <a:fillRect l="0" t="0" r="-70731" b="0"/>
            </a:stretch>
          </a:blipFill>
        </p:spPr>
      </p:sp>
      <p:sp>
        <p:nvSpPr>
          <p:cNvPr name="Freeform 24" id="24"/>
          <p:cNvSpPr/>
          <p:nvPr/>
        </p:nvSpPr>
        <p:spPr>
          <a:xfrm flipH="false" flipV="false" rot="0">
            <a:off x="-345503" y="4366623"/>
            <a:ext cx="1374203" cy="479722"/>
          </a:xfrm>
          <a:custGeom>
            <a:avLst/>
            <a:gdLst/>
            <a:ahLst/>
            <a:cxnLst/>
            <a:rect r="r" b="b" t="t" l="l"/>
            <a:pathLst>
              <a:path h="479722" w="1374203">
                <a:moveTo>
                  <a:pt x="0" y="0"/>
                </a:moveTo>
                <a:lnTo>
                  <a:pt x="1374203" y="0"/>
                </a:lnTo>
                <a:lnTo>
                  <a:pt x="1374203" y="479722"/>
                </a:lnTo>
                <a:lnTo>
                  <a:pt x="0" y="47972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25" id="25"/>
          <p:cNvSpPr/>
          <p:nvPr/>
        </p:nvSpPr>
        <p:spPr>
          <a:xfrm flipH="false" flipV="false" rot="0">
            <a:off x="3314488" y="1236291"/>
            <a:ext cx="2444327" cy="853292"/>
          </a:xfrm>
          <a:custGeom>
            <a:avLst/>
            <a:gdLst/>
            <a:ahLst/>
            <a:cxnLst/>
            <a:rect r="r" b="b" t="t" l="l"/>
            <a:pathLst>
              <a:path h="853292" w="2444327">
                <a:moveTo>
                  <a:pt x="0" y="0"/>
                </a:moveTo>
                <a:lnTo>
                  <a:pt x="2444327" y="0"/>
                </a:lnTo>
                <a:lnTo>
                  <a:pt x="2444327" y="853292"/>
                </a:lnTo>
                <a:lnTo>
                  <a:pt x="0" y="85329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26" id="26"/>
          <p:cNvSpPr/>
          <p:nvPr/>
        </p:nvSpPr>
        <p:spPr>
          <a:xfrm flipH="false" flipV="false" rot="0">
            <a:off x="3314488" y="4345542"/>
            <a:ext cx="1611405" cy="562527"/>
          </a:xfrm>
          <a:custGeom>
            <a:avLst/>
            <a:gdLst/>
            <a:ahLst/>
            <a:cxnLst/>
            <a:rect r="r" b="b" t="t" l="l"/>
            <a:pathLst>
              <a:path h="562527" w="1611405">
                <a:moveTo>
                  <a:pt x="0" y="0"/>
                </a:moveTo>
                <a:lnTo>
                  <a:pt x="1611405" y="0"/>
                </a:lnTo>
                <a:lnTo>
                  <a:pt x="1611405" y="562526"/>
                </a:lnTo>
                <a:lnTo>
                  <a:pt x="0" y="562526"/>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27" id="27"/>
          <p:cNvSpPr/>
          <p:nvPr/>
        </p:nvSpPr>
        <p:spPr>
          <a:xfrm flipH="false" flipV="false" rot="0">
            <a:off x="2345662" y="8741819"/>
            <a:ext cx="4477326" cy="1611837"/>
          </a:xfrm>
          <a:custGeom>
            <a:avLst/>
            <a:gdLst/>
            <a:ahLst/>
            <a:cxnLst/>
            <a:rect r="r" b="b" t="t" l="l"/>
            <a:pathLst>
              <a:path h="1611837" w="4477326">
                <a:moveTo>
                  <a:pt x="0" y="0"/>
                </a:moveTo>
                <a:lnTo>
                  <a:pt x="4477326" y="0"/>
                </a:lnTo>
                <a:lnTo>
                  <a:pt x="4477326" y="1611837"/>
                </a:lnTo>
                <a:lnTo>
                  <a:pt x="0" y="1611837"/>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10999"/>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0" y="9705109"/>
            <a:ext cx="18288000" cy="1163782"/>
            <a:chOff x="0" y="0"/>
            <a:chExt cx="24384000" cy="1551709"/>
          </a:xfrm>
        </p:grpSpPr>
        <p:sp>
          <p:nvSpPr>
            <p:cNvPr name="Freeform 4" id="4"/>
            <p:cNvSpPr/>
            <p:nvPr/>
          </p:nvSpPr>
          <p:spPr>
            <a:xfrm flipH="false" flipV="false" rot="0">
              <a:off x="0" y="0"/>
              <a:ext cx="8128000" cy="1551709"/>
            </a:xfrm>
            <a:custGeom>
              <a:avLst/>
              <a:gdLst/>
              <a:ahLst/>
              <a:cxnLst/>
              <a:rect r="r" b="b" t="t" l="l"/>
              <a:pathLst>
                <a:path h="1551709" w="8128000">
                  <a:moveTo>
                    <a:pt x="0" y="0"/>
                  </a:moveTo>
                  <a:lnTo>
                    <a:pt x="8128000" y="0"/>
                  </a:lnTo>
                  <a:lnTo>
                    <a:pt x="8128000" y="1551709"/>
                  </a:lnTo>
                  <a:lnTo>
                    <a:pt x="0" y="15517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8128000" y="0"/>
              <a:ext cx="8128000" cy="1551709"/>
            </a:xfrm>
            <a:custGeom>
              <a:avLst/>
              <a:gdLst/>
              <a:ahLst/>
              <a:cxnLst/>
              <a:rect r="r" b="b" t="t" l="l"/>
              <a:pathLst>
                <a:path h="1551709" w="8128000">
                  <a:moveTo>
                    <a:pt x="0" y="0"/>
                  </a:moveTo>
                  <a:lnTo>
                    <a:pt x="8128000" y="0"/>
                  </a:lnTo>
                  <a:lnTo>
                    <a:pt x="8128000" y="1551709"/>
                  </a:lnTo>
                  <a:lnTo>
                    <a:pt x="0" y="15517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6256000" y="0"/>
              <a:ext cx="8128000" cy="1551709"/>
            </a:xfrm>
            <a:custGeom>
              <a:avLst/>
              <a:gdLst/>
              <a:ahLst/>
              <a:cxnLst/>
              <a:rect r="r" b="b" t="t" l="l"/>
              <a:pathLst>
                <a:path h="1551709" w="8128000">
                  <a:moveTo>
                    <a:pt x="0" y="0"/>
                  </a:moveTo>
                  <a:lnTo>
                    <a:pt x="8128000" y="0"/>
                  </a:lnTo>
                  <a:lnTo>
                    <a:pt x="8128000" y="1551709"/>
                  </a:lnTo>
                  <a:lnTo>
                    <a:pt x="0" y="15517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sp>
        <p:nvSpPr>
          <p:cNvPr name="Freeform 7" id="7"/>
          <p:cNvSpPr/>
          <p:nvPr/>
        </p:nvSpPr>
        <p:spPr>
          <a:xfrm flipH="false" flipV="false" rot="0">
            <a:off x="7002032" y="6114605"/>
            <a:ext cx="3590504" cy="3590504"/>
          </a:xfrm>
          <a:custGeom>
            <a:avLst/>
            <a:gdLst/>
            <a:ahLst/>
            <a:cxnLst/>
            <a:rect r="r" b="b" t="t" l="l"/>
            <a:pathLst>
              <a:path h="3590504" w="3590504">
                <a:moveTo>
                  <a:pt x="0" y="0"/>
                </a:moveTo>
                <a:lnTo>
                  <a:pt x="3590504" y="0"/>
                </a:lnTo>
                <a:lnTo>
                  <a:pt x="3590504" y="3590504"/>
                </a:lnTo>
                <a:lnTo>
                  <a:pt x="0" y="359050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13381398" y="8857429"/>
            <a:ext cx="2913900" cy="847680"/>
          </a:xfrm>
          <a:custGeom>
            <a:avLst/>
            <a:gdLst/>
            <a:ahLst/>
            <a:cxnLst/>
            <a:rect r="r" b="b" t="t" l="l"/>
            <a:pathLst>
              <a:path h="847680" w="2913900">
                <a:moveTo>
                  <a:pt x="0" y="0"/>
                </a:moveTo>
                <a:lnTo>
                  <a:pt x="2913900" y="0"/>
                </a:lnTo>
                <a:lnTo>
                  <a:pt x="2913900" y="847680"/>
                </a:lnTo>
                <a:lnTo>
                  <a:pt x="0" y="84768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9" id="9"/>
          <p:cNvSpPr/>
          <p:nvPr/>
        </p:nvSpPr>
        <p:spPr>
          <a:xfrm flipH="false" flipV="false" rot="0">
            <a:off x="15808423" y="8857429"/>
            <a:ext cx="2913900" cy="847680"/>
          </a:xfrm>
          <a:custGeom>
            <a:avLst/>
            <a:gdLst/>
            <a:ahLst/>
            <a:cxnLst/>
            <a:rect r="r" b="b" t="t" l="l"/>
            <a:pathLst>
              <a:path h="847680" w="2913900">
                <a:moveTo>
                  <a:pt x="0" y="0"/>
                </a:moveTo>
                <a:lnTo>
                  <a:pt x="2913900" y="0"/>
                </a:lnTo>
                <a:lnTo>
                  <a:pt x="2913900" y="847680"/>
                </a:lnTo>
                <a:lnTo>
                  <a:pt x="0" y="84768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0" id="10"/>
          <p:cNvSpPr/>
          <p:nvPr/>
        </p:nvSpPr>
        <p:spPr>
          <a:xfrm flipH="false" flipV="false" rot="0">
            <a:off x="10814350" y="8857429"/>
            <a:ext cx="471618" cy="847680"/>
          </a:xfrm>
          <a:custGeom>
            <a:avLst/>
            <a:gdLst/>
            <a:ahLst/>
            <a:cxnLst/>
            <a:rect r="r" b="b" t="t" l="l"/>
            <a:pathLst>
              <a:path h="847680" w="471618">
                <a:moveTo>
                  <a:pt x="0" y="0"/>
                </a:moveTo>
                <a:lnTo>
                  <a:pt x="471618" y="0"/>
                </a:lnTo>
                <a:lnTo>
                  <a:pt x="471618" y="847680"/>
                </a:lnTo>
                <a:lnTo>
                  <a:pt x="0" y="84768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1" id="11"/>
          <p:cNvSpPr/>
          <p:nvPr/>
        </p:nvSpPr>
        <p:spPr>
          <a:xfrm flipH="false" flipV="false" rot="0">
            <a:off x="7151826" y="716781"/>
            <a:ext cx="548836" cy="587276"/>
          </a:xfrm>
          <a:custGeom>
            <a:avLst/>
            <a:gdLst/>
            <a:ahLst/>
            <a:cxnLst/>
            <a:rect r="r" b="b" t="t" l="l"/>
            <a:pathLst>
              <a:path h="587276" w="548836">
                <a:moveTo>
                  <a:pt x="0" y="0"/>
                </a:moveTo>
                <a:lnTo>
                  <a:pt x="548836" y="0"/>
                </a:lnTo>
                <a:lnTo>
                  <a:pt x="548836" y="587277"/>
                </a:lnTo>
                <a:lnTo>
                  <a:pt x="0" y="587277"/>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2" id="12"/>
          <p:cNvSpPr/>
          <p:nvPr/>
        </p:nvSpPr>
        <p:spPr>
          <a:xfrm flipH="false" flipV="false" rot="0">
            <a:off x="6272125" y="756289"/>
            <a:ext cx="587276" cy="547769"/>
          </a:xfrm>
          <a:custGeom>
            <a:avLst/>
            <a:gdLst/>
            <a:ahLst/>
            <a:cxnLst/>
            <a:rect r="r" b="b" t="t" l="l"/>
            <a:pathLst>
              <a:path h="547769" w="587276">
                <a:moveTo>
                  <a:pt x="0" y="0"/>
                </a:moveTo>
                <a:lnTo>
                  <a:pt x="587276" y="0"/>
                </a:lnTo>
                <a:lnTo>
                  <a:pt x="587276" y="547769"/>
                </a:lnTo>
                <a:lnTo>
                  <a:pt x="0" y="547769"/>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3" id="13"/>
          <p:cNvSpPr/>
          <p:nvPr/>
        </p:nvSpPr>
        <p:spPr>
          <a:xfrm flipH="false" flipV="false" rot="0">
            <a:off x="9939918" y="697028"/>
            <a:ext cx="548836" cy="587276"/>
          </a:xfrm>
          <a:custGeom>
            <a:avLst/>
            <a:gdLst/>
            <a:ahLst/>
            <a:cxnLst/>
            <a:rect r="r" b="b" t="t" l="l"/>
            <a:pathLst>
              <a:path h="587276" w="548836">
                <a:moveTo>
                  <a:pt x="0" y="0"/>
                </a:moveTo>
                <a:lnTo>
                  <a:pt x="548836" y="0"/>
                </a:lnTo>
                <a:lnTo>
                  <a:pt x="548836" y="587276"/>
                </a:lnTo>
                <a:lnTo>
                  <a:pt x="0" y="587276"/>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4" id="14"/>
          <p:cNvSpPr/>
          <p:nvPr/>
        </p:nvSpPr>
        <p:spPr>
          <a:xfrm flipH="false" flipV="false" rot="0">
            <a:off x="10735167" y="716781"/>
            <a:ext cx="587276" cy="547769"/>
          </a:xfrm>
          <a:custGeom>
            <a:avLst/>
            <a:gdLst/>
            <a:ahLst/>
            <a:cxnLst/>
            <a:rect r="r" b="b" t="t" l="l"/>
            <a:pathLst>
              <a:path h="547769" w="587276">
                <a:moveTo>
                  <a:pt x="0" y="0"/>
                </a:moveTo>
                <a:lnTo>
                  <a:pt x="587277" y="0"/>
                </a:lnTo>
                <a:lnTo>
                  <a:pt x="587277" y="547769"/>
                </a:lnTo>
                <a:lnTo>
                  <a:pt x="0" y="547769"/>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Freeform 15" id="15"/>
          <p:cNvSpPr/>
          <p:nvPr/>
        </p:nvSpPr>
        <p:spPr>
          <a:xfrm flipH="false" flipV="false" rot="0">
            <a:off x="-337725" y="8857429"/>
            <a:ext cx="2913900" cy="847680"/>
          </a:xfrm>
          <a:custGeom>
            <a:avLst/>
            <a:gdLst/>
            <a:ahLst/>
            <a:cxnLst/>
            <a:rect r="r" b="b" t="t" l="l"/>
            <a:pathLst>
              <a:path h="847680" w="2913900">
                <a:moveTo>
                  <a:pt x="0" y="0"/>
                </a:moveTo>
                <a:lnTo>
                  <a:pt x="2913900" y="0"/>
                </a:lnTo>
                <a:lnTo>
                  <a:pt x="2913900" y="847680"/>
                </a:lnTo>
                <a:lnTo>
                  <a:pt x="0" y="84768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6" id="16"/>
          <p:cNvSpPr/>
          <p:nvPr/>
        </p:nvSpPr>
        <p:spPr>
          <a:xfrm flipH="false" flipV="false" rot="0">
            <a:off x="1992632" y="8857429"/>
            <a:ext cx="2913900" cy="847680"/>
          </a:xfrm>
          <a:custGeom>
            <a:avLst/>
            <a:gdLst/>
            <a:ahLst/>
            <a:cxnLst/>
            <a:rect r="r" b="b" t="t" l="l"/>
            <a:pathLst>
              <a:path h="847680" w="2913900">
                <a:moveTo>
                  <a:pt x="0" y="0"/>
                </a:moveTo>
                <a:lnTo>
                  <a:pt x="2913900" y="0"/>
                </a:lnTo>
                <a:lnTo>
                  <a:pt x="2913900" y="847680"/>
                </a:lnTo>
                <a:lnTo>
                  <a:pt x="0" y="84768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7" id="17"/>
          <p:cNvSpPr/>
          <p:nvPr/>
        </p:nvSpPr>
        <p:spPr>
          <a:xfrm flipH="false" flipV="false" rot="0">
            <a:off x="8467052" y="736535"/>
            <a:ext cx="702268" cy="547769"/>
          </a:xfrm>
          <a:custGeom>
            <a:avLst/>
            <a:gdLst/>
            <a:ahLst/>
            <a:cxnLst/>
            <a:rect r="r" b="b" t="t" l="l"/>
            <a:pathLst>
              <a:path h="547769" w="702268">
                <a:moveTo>
                  <a:pt x="0" y="0"/>
                </a:moveTo>
                <a:lnTo>
                  <a:pt x="702268" y="0"/>
                </a:lnTo>
                <a:lnTo>
                  <a:pt x="702268" y="547769"/>
                </a:lnTo>
                <a:lnTo>
                  <a:pt x="0" y="547769"/>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grpSp>
        <p:nvGrpSpPr>
          <p:cNvPr name="Group 18" id="18"/>
          <p:cNvGrpSpPr/>
          <p:nvPr/>
        </p:nvGrpSpPr>
        <p:grpSpPr>
          <a:xfrm rot="0">
            <a:off x="14507255" y="697028"/>
            <a:ext cx="3052218" cy="717550"/>
            <a:chOff x="0" y="0"/>
            <a:chExt cx="803876" cy="188984"/>
          </a:xfrm>
        </p:grpSpPr>
        <p:sp>
          <p:nvSpPr>
            <p:cNvPr name="Freeform 19" id="19"/>
            <p:cNvSpPr/>
            <p:nvPr/>
          </p:nvSpPr>
          <p:spPr>
            <a:xfrm flipH="false" flipV="false" rot="0">
              <a:off x="0" y="0"/>
              <a:ext cx="803876" cy="188984"/>
            </a:xfrm>
            <a:custGeom>
              <a:avLst/>
              <a:gdLst/>
              <a:ahLst/>
              <a:cxnLst/>
              <a:rect r="r" b="b" t="t" l="l"/>
              <a:pathLst>
                <a:path h="188984" w="803876">
                  <a:moveTo>
                    <a:pt x="94492" y="0"/>
                  </a:moveTo>
                  <a:lnTo>
                    <a:pt x="709384" y="0"/>
                  </a:lnTo>
                  <a:cubicBezTo>
                    <a:pt x="734445" y="0"/>
                    <a:pt x="758479" y="9955"/>
                    <a:pt x="776200" y="27676"/>
                  </a:cubicBezTo>
                  <a:cubicBezTo>
                    <a:pt x="793921" y="45397"/>
                    <a:pt x="803876" y="69431"/>
                    <a:pt x="803876" y="94492"/>
                  </a:cubicBezTo>
                  <a:lnTo>
                    <a:pt x="803876" y="94492"/>
                  </a:lnTo>
                  <a:cubicBezTo>
                    <a:pt x="803876" y="146679"/>
                    <a:pt x="761571" y="188984"/>
                    <a:pt x="709384" y="188984"/>
                  </a:cubicBezTo>
                  <a:lnTo>
                    <a:pt x="94492" y="188984"/>
                  </a:lnTo>
                  <a:cubicBezTo>
                    <a:pt x="69431" y="188984"/>
                    <a:pt x="45397" y="179029"/>
                    <a:pt x="27676" y="161308"/>
                  </a:cubicBezTo>
                  <a:cubicBezTo>
                    <a:pt x="9955" y="143588"/>
                    <a:pt x="0" y="119553"/>
                    <a:pt x="0" y="94492"/>
                  </a:cubicBezTo>
                  <a:lnTo>
                    <a:pt x="0" y="94492"/>
                  </a:lnTo>
                  <a:cubicBezTo>
                    <a:pt x="0" y="69431"/>
                    <a:pt x="9955" y="45397"/>
                    <a:pt x="27676" y="27676"/>
                  </a:cubicBezTo>
                  <a:cubicBezTo>
                    <a:pt x="45397" y="9955"/>
                    <a:pt x="69431" y="0"/>
                    <a:pt x="94492" y="0"/>
                  </a:cubicBezTo>
                  <a:close/>
                </a:path>
              </a:pathLst>
            </a:custGeom>
            <a:solidFill>
              <a:srgbClr val="21EF80"/>
            </a:solidFill>
            <a:ln cap="rnd">
              <a:noFill/>
              <a:prstDash val="solid"/>
              <a:round/>
            </a:ln>
          </p:spPr>
        </p:sp>
        <p:sp>
          <p:nvSpPr>
            <p:cNvPr name="TextBox 20" id="20"/>
            <p:cNvSpPr txBox="true"/>
            <p:nvPr/>
          </p:nvSpPr>
          <p:spPr>
            <a:xfrm>
              <a:off x="0" y="-47625"/>
              <a:ext cx="812800" cy="860425"/>
            </a:xfrm>
            <a:prstGeom prst="rect">
              <a:avLst/>
            </a:prstGeom>
          </p:spPr>
          <p:txBody>
            <a:bodyPr anchor="ctr" rtlCol="false" tIns="254000" lIns="254000" bIns="254000" rIns="254000"/>
            <a:lstStyle/>
            <a:p>
              <a:pPr algn="ctr">
                <a:lnSpc>
                  <a:spcPts val="1820"/>
                </a:lnSpc>
              </a:pPr>
              <a:r>
                <a:rPr lang="en-US" sz="1300">
                  <a:solidFill>
                    <a:srgbClr val="000000"/>
                  </a:solidFill>
                  <a:latin typeface="Arcade Gamer"/>
                </a:rPr>
                <a:t>ke halaman agenda</a:t>
              </a:r>
            </a:p>
          </p:txBody>
        </p:sp>
      </p:grpSp>
      <p:sp>
        <p:nvSpPr>
          <p:cNvPr name="Freeform 21" id="21"/>
          <p:cNvSpPr/>
          <p:nvPr/>
        </p:nvSpPr>
        <p:spPr>
          <a:xfrm flipH="false" flipV="false" rot="0">
            <a:off x="675294" y="697028"/>
            <a:ext cx="1738558" cy="717550"/>
          </a:xfrm>
          <a:custGeom>
            <a:avLst/>
            <a:gdLst/>
            <a:ahLst/>
            <a:cxnLst/>
            <a:rect r="r" b="b" t="t" l="l"/>
            <a:pathLst>
              <a:path h="717550" w="1738558">
                <a:moveTo>
                  <a:pt x="0" y="0"/>
                </a:moveTo>
                <a:lnTo>
                  <a:pt x="1738558" y="0"/>
                </a:lnTo>
                <a:lnTo>
                  <a:pt x="1738558" y="717550"/>
                </a:lnTo>
                <a:lnTo>
                  <a:pt x="0" y="717550"/>
                </a:lnTo>
                <a:lnTo>
                  <a:pt x="0" y="0"/>
                </a:lnTo>
                <a:close/>
              </a:path>
            </a:pathLst>
          </a:custGeom>
          <a:blipFill>
            <a:blip r:embed="rId22">
              <a:extLst>
                <a:ext uri="{96DAC541-7B7A-43D3-8B79-37D633B846F1}">
                  <asvg:svgBlip xmlns:asvg="http://schemas.microsoft.com/office/drawing/2016/SVG/main" r:embed="rId23"/>
                </a:ext>
              </a:extLst>
            </a:blip>
            <a:stretch>
              <a:fillRect l="0" t="0" r="0" b="0"/>
            </a:stretch>
          </a:blipFill>
        </p:spPr>
      </p:sp>
      <p:pic>
        <p:nvPicPr>
          <p:cNvPr name="Picture 22" id="22"/>
          <p:cNvPicPr>
            <a:picLocks noChangeAspect="true"/>
          </p:cNvPicPr>
          <p:nvPr/>
        </p:nvPicPr>
        <p:blipFill>
          <a:blip r:embed="rId24"/>
          <a:srcRect l="0" t="0" r="0" b="0"/>
          <a:stretch>
            <a:fillRect/>
          </a:stretch>
        </p:blipFill>
        <p:spPr>
          <a:xfrm flipH="false" flipV="false" rot="0">
            <a:off x="4751254" y="6789831"/>
            <a:ext cx="971251" cy="1103694"/>
          </a:xfrm>
          <a:prstGeom prst="rect">
            <a:avLst/>
          </a:prstGeom>
        </p:spPr>
      </p:pic>
      <p:pic>
        <p:nvPicPr>
          <p:cNvPr name="Picture 23" id="23"/>
          <p:cNvPicPr>
            <a:picLocks noChangeAspect="true"/>
          </p:cNvPicPr>
          <p:nvPr/>
        </p:nvPicPr>
        <p:blipFill>
          <a:blip r:embed="rId25"/>
          <a:srcRect l="0" t="0" r="0" b="0"/>
          <a:stretch>
            <a:fillRect/>
          </a:stretch>
        </p:blipFill>
        <p:spPr>
          <a:xfrm flipH="false" flipV="false" rot="0">
            <a:off x="11868886" y="6773499"/>
            <a:ext cx="1003961" cy="1120026"/>
          </a:xfrm>
          <a:prstGeom prst="rect">
            <a:avLst/>
          </a:prstGeom>
        </p:spPr>
      </p:pic>
      <p:sp>
        <p:nvSpPr>
          <p:cNvPr name="TextBox 24" id="24"/>
          <p:cNvSpPr txBox="true"/>
          <p:nvPr/>
        </p:nvSpPr>
        <p:spPr>
          <a:xfrm rot="0">
            <a:off x="2719050" y="3044036"/>
            <a:ext cx="12849901" cy="1296036"/>
          </a:xfrm>
          <a:prstGeom prst="rect">
            <a:avLst/>
          </a:prstGeom>
        </p:spPr>
        <p:txBody>
          <a:bodyPr anchor="t" rtlCol="false" tIns="0" lIns="0" bIns="0" rIns="0">
            <a:spAutoFit/>
          </a:bodyPr>
          <a:lstStyle/>
          <a:p>
            <a:pPr algn="ctr">
              <a:lnSpc>
                <a:spcPts val="9520"/>
              </a:lnSpc>
            </a:pPr>
            <a:r>
              <a:rPr lang="en-US" sz="8500">
                <a:solidFill>
                  <a:srgbClr val="FF63D8"/>
                </a:solidFill>
                <a:latin typeface="Arcade Gamer"/>
              </a:rPr>
              <a:t>TANYA JAWAB</a:t>
            </a:r>
          </a:p>
        </p:txBody>
      </p:sp>
      <p:pic>
        <p:nvPicPr>
          <p:cNvPr name="Picture 25" id="25"/>
          <p:cNvPicPr>
            <a:picLocks noChangeAspect="true"/>
          </p:cNvPicPr>
          <p:nvPr/>
        </p:nvPicPr>
        <p:blipFill>
          <a:blip r:embed="rId26"/>
          <a:srcRect l="0" t="0" r="0" b="0"/>
          <a:stretch>
            <a:fillRect/>
          </a:stretch>
        </p:blipFill>
        <p:spPr>
          <a:xfrm flipH="false" flipV="false" rot="0">
            <a:off x="2719050" y="2222014"/>
            <a:ext cx="517579" cy="539145"/>
          </a:xfrm>
          <a:prstGeom prst="rect">
            <a:avLst/>
          </a:prstGeom>
        </p:spPr>
      </p:pic>
      <p:pic>
        <p:nvPicPr>
          <p:cNvPr name="Picture 26" id="26"/>
          <p:cNvPicPr>
            <a:picLocks noChangeAspect="true"/>
          </p:cNvPicPr>
          <p:nvPr/>
        </p:nvPicPr>
        <p:blipFill>
          <a:blip r:embed="rId26"/>
          <a:srcRect l="0" t="0" r="0" b="0"/>
          <a:stretch>
            <a:fillRect/>
          </a:stretch>
        </p:blipFill>
        <p:spPr>
          <a:xfrm flipH="false" flipV="false" rot="0">
            <a:off x="15104488" y="2491586"/>
            <a:ext cx="517579" cy="539145"/>
          </a:xfrm>
          <a:prstGeom prst="rect">
            <a:avLst/>
          </a:prstGeom>
        </p:spPr>
      </p:pic>
      <p:sp>
        <p:nvSpPr>
          <p:cNvPr name="Freeform 27" id="27"/>
          <p:cNvSpPr/>
          <p:nvPr/>
        </p:nvSpPr>
        <p:spPr>
          <a:xfrm flipH="false" flipV="false" rot="0">
            <a:off x="2098480" y="6789831"/>
            <a:ext cx="843782" cy="662098"/>
          </a:xfrm>
          <a:custGeom>
            <a:avLst/>
            <a:gdLst/>
            <a:ahLst/>
            <a:cxnLst/>
            <a:rect r="r" b="b" t="t" l="l"/>
            <a:pathLst>
              <a:path h="662098" w="843782">
                <a:moveTo>
                  <a:pt x="0" y="0"/>
                </a:moveTo>
                <a:lnTo>
                  <a:pt x="843781" y="0"/>
                </a:lnTo>
                <a:lnTo>
                  <a:pt x="843781" y="662098"/>
                </a:lnTo>
                <a:lnTo>
                  <a:pt x="0" y="662098"/>
                </a:lnTo>
                <a:lnTo>
                  <a:pt x="0" y="0"/>
                </a:lnTo>
                <a:close/>
              </a:path>
            </a:pathLst>
          </a:custGeom>
          <a:blipFill>
            <a:blip r:embed="rId27">
              <a:extLst>
                <a:ext uri="{96DAC541-7B7A-43D3-8B79-37D633B846F1}">
                  <asvg:svgBlip xmlns:asvg="http://schemas.microsoft.com/office/drawing/2016/SVG/main" r:embed="rId28"/>
                </a:ext>
              </a:extLst>
            </a:blip>
            <a:stretch>
              <a:fillRect l="0" t="0" r="-419968" b="0"/>
            </a:stretch>
          </a:blipFill>
        </p:spPr>
      </p:sp>
      <p:sp>
        <p:nvSpPr>
          <p:cNvPr name="Freeform 28" id="28"/>
          <p:cNvSpPr/>
          <p:nvPr/>
        </p:nvSpPr>
        <p:spPr>
          <a:xfrm flipH="false" flipV="false" rot="0">
            <a:off x="1028700" y="4647198"/>
            <a:ext cx="843782" cy="662098"/>
          </a:xfrm>
          <a:custGeom>
            <a:avLst/>
            <a:gdLst/>
            <a:ahLst/>
            <a:cxnLst/>
            <a:rect r="r" b="b" t="t" l="l"/>
            <a:pathLst>
              <a:path h="662098" w="843782">
                <a:moveTo>
                  <a:pt x="0" y="0"/>
                </a:moveTo>
                <a:lnTo>
                  <a:pt x="843782" y="0"/>
                </a:lnTo>
                <a:lnTo>
                  <a:pt x="843782" y="662098"/>
                </a:lnTo>
                <a:lnTo>
                  <a:pt x="0" y="662098"/>
                </a:lnTo>
                <a:lnTo>
                  <a:pt x="0" y="0"/>
                </a:lnTo>
                <a:close/>
              </a:path>
            </a:pathLst>
          </a:custGeom>
          <a:blipFill>
            <a:blip r:embed="rId29">
              <a:extLst>
                <a:ext uri="{96DAC541-7B7A-43D3-8B79-37D633B846F1}">
                  <asvg:svgBlip xmlns:asvg="http://schemas.microsoft.com/office/drawing/2016/SVG/main" r:embed="rId30"/>
                </a:ext>
              </a:extLst>
            </a:blip>
            <a:stretch>
              <a:fillRect l="0" t="0" r="-419968" b="0"/>
            </a:stretch>
          </a:blipFill>
        </p:spPr>
      </p:sp>
      <p:sp>
        <p:nvSpPr>
          <p:cNvPr name="Freeform 29" id="29"/>
          <p:cNvSpPr/>
          <p:nvPr/>
        </p:nvSpPr>
        <p:spPr>
          <a:xfrm flipH="false" flipV="false" rot="0">
            <a:off x="14682597" y="6773499"/>
            <a:ext cx="843782" cy="662098"/>
          </a:xfrm>
          <a:custGeom>
            <a:avLst/>
            <a:gdLst/>
            <a:ahLst/>
            <a:cxnLst/>
            <a:rect r="r" b="b" t="t" l="l"/>
            <a:pathLst>
              <a:path h="662098" w="843782">
                <a:moveTo>
                  <a:pt x="0" y="0"/>
                </a:moveTo>
                <a:lnTo>
                  <a:pt x="843782" y="0"/>
                </a:lnTo>
                <a:lnTo>
                  <a:pt x="843782" y="662098"/>
                </a:lnTo>
                <a:lnTo>
                  <a:pt x="0" y="662098"/>
                </a:lnTo>
                <a:lnTo>
                  <a:pt x="0" y="0"/>
                </a:lnTo>
                <a:close/>
              </a:path>
            </a:pathLst>
          </a:custGeom>
          <a:blipFill>
            <a:blip r:embed="rId27">
              <a:extLst>
                <a:ext uri="{96DAC541-7B7A-43D3-8B79-37D633B846F1}">
                  <asvg:svgBlip xmlns:asvg="http://schemas.microsoft.com/office/drawing/2016/SVG/main" r:embed="rId28"/>
                </a:ext>
              </a:extLst>
            </a:blip>
            <a:stretch>
              <a:fillRect l="0" t="0" r="-419968" b="0"/>
            </a:stretch>
          </a:blipFill>
        </p:spPr>
      </p:sp>
      <p:sp>
        <p:nvSpPr>
          <p:cNvPr name="Freeform 30" id="30"/>
          <p:cNvSpPr/>
          <p:nvPr/>
        </p:nvSpPr>
        <p:spPr>
          <a:xfrm flipH="false" flipV="false" rot="0">
            <a:off x="16415518" y="4647198"/>
            <a:ext cx="843782" cy="662098"/>
          </a:xfrm>
          <a:custGeom>
            <a:avLst/>
            <a:gdLst/>
            <a:ahLst/>
            <a:cxnLst/>
            <a:rect r="r" b="b" t="t" l="l"/>
            <a:pathLst>
              <a:path h="662098" w="843782">
                <a:moveTo>
                  <a:pt x="0" y="0"/>
                </a:moveTo>
                <a:lnTo>
                  <a:pt x="843782" y="0"/>
                </a:lnTo>
                <a:lnTo>
                  <a:pt x="843782" y="662098"/>
                </a:lnTo>
                <a:lnTo>
                  <a:pt x="0" y="662098"/>
                </a:lnTo>
                <a:lnTo>
                  <a:pt x="0" y="0"/>
                </a:lnTo>
                <a:close/>
              </a:path>
            </a:pathLst>
          </a:custGeom>
          <a:blipFill>
            <a:blip r:embed="rId29">
              <a:extLst>
                <a:ext uri="{96DAC541-7B7A-43D3-8B79-37D633B846F1}">
                  <asvg:svgBlip xmlns:asvg="http://schemas.microsoft.com/office/drawing/2016/SVG/main" r:embed="rId30"/>
                </a:ext>
              </a:extLst>
            </a:blip>
            <a:stretch>
              <a:fillRect l="0" t="0" r="-419968" b="0"/>
            </a:stretch>
          </a:blipFill>
        </p:spPr>
      </p:sp>
      <p:sp>
        <p:nvSpPr>
          <p:cNvPr name="Freeform 31" id="31"/>
          <p:cNvSpPr/>
          <p:nvPr/>
        </p:nvSpPr>
        <p:spPr>
          <a:xfrm flipH="false" flipV="false" rot="0">
            <a:off x="2298984" y="6844147"/>
            <a:ext cx="442773" cy="553467"/>
          </a:xfrm>
          <a:custGeom>
            <a:avLst/>
            <a:gdLst/>
            <a:ahLst/>
            <a:cxnLst/>
            <a:rect r="r" b="b" t="t" l="l"/>
            <a:pathLst>
              <a:path h="553467" w="442773">
                <a:moveTo>
                  <a:pt x="0" y="0"/>
                </a:moveTo>
                <a:lnTo>
                  <a:pt x="442773" y="0"/>
                </a:lnTo>
                <a:lnTo>
                  <a:pt x="442773" y="553466"/>
                </a:lnTo>
                <a:lnTo>
                  <a:pt x="0" y="553466"/>
                </a:lnTo>
                <a:lnTo>
                  <a:pt x="0" y="0"/>
                </a:lnTo>
                <a:close/>
              </a:path>
            </a:pathLst>
          </a:custGeom>
          <a:blipFill>
            <a:blip r:embed="rId31">
              <a:extLst>
                <a:ext uri="{96DAC541-7B7A-43D3-8B79-37D633B846F1}">
                  <asvg:svgBlip xmlns:asvg="http://schemas.microsoft.com/office/drawing/2016/SVG/main" r:embed="rId32"/>
                </a:ext>
              </a:extLst>
            </a:blip>
            <a:stretch>
              <a:fillRect l="0" t="0" r="0" b="0"/>
            </a:stretch>
          </a:blipFill>
        </p:spPr>
      </p:sp>
      <p:sp>
        <p:nvSpPr>
          <p:cNvPr name="Freeform 32" id="32"/>
          <p:cNvSpPr/>
          <p:nvPr/>
        </p:nvSpPr>
        <p:spPr>
          <a:xfrm flipH="false" flipV="false" rot="0">
            <a:off x="14882622" y="6827814"/>
            <a:ext cx="442773" cy="553467"/>
          </a:xfrm>
          <a:custGeom>
            <a:avLst/>
            <a:gdLst/>
            <a:ahLst/>
            <a:cxnLst/>
            <a:rect r="r" b="b" t="t" l="l"/>
            <a:pathLst>
              <a:path h="553467" w="442773">
                <a:moveTo>
                  <a:pt x="0" y="0"/>
                </a:moveTo>
                <a:lnTo>
                  <a:pt x="442774" y="0"/>
                </a:lnTo>
                <a:lnTo>
                  <a:pt x="442774" y="553467"/>
                </a:lnTo>
                <a:lnTo>
                  <a:pt x="0" y="553467"/>
                </a:lnTo>
                <a:lnTo>
                  <a:pt x="0" y="0"/>
                </a:lnTo>
                <a:close/>
              </a:path>
            </a:pathLst>
          </a:custGeom>
          <a:blipFill>
            <a:blip r:embed="rId31">
              <a:extLst>
                <a:ext uri="{96DAC541-7B7A-43D3-8B79-37D633B846F1}">
                  <asvg:svgBlip xmlns:asvg="http://schemas.microsoft.com/office/drawing/2016/SVG/main" r:embed="rId32"/>
                </a:ext>
              </a:extLst>
            </a:blip>
            <a:stretch>
              <a:fillRect l="0" t="0" r="0" b="0"/>
            </a:stretch>
          </a:blipFill>
        </p:spPr>
      </p:sp>
      <p:sp>
        <p:nvSpPr>
          <p:cNvPr name="Freeform 33" id="33"/>
          <p:cNvSpPr/>
          <p:nvPr/>
        </p:nvSpPr>
        <p:spPr>
          <a:xfrm flipH="false" flipV="false" rot="0">
            <a:off x="1229204" y="4701514"/>
            <a:ext cx="442773" cy="553467"/>
          </a:xfrm>
          <a:custGeom>
            <a:avLst/>
            <a:gdLst/>
            <a:ahLst/>
            <a:cxnLst/>
            <a:rect r="r" b="b" t="t" l="l"/>
            <a:pathLst>
              <a:path h="553467" w="442773">
                <a:moveTo>
                  <a:pt x="0" y="0"/>
                </a:moveTo>
                <a:lnTo>
                  <a:pt x="442773" y="0"/>
                </a:lnTo>
                <a:lnTo>
                  <a:pt x="442773" y="553466"/>
                </a:lnTo>
                <a:lnTo>
                  <a:pt x="0" y="553466"/>
                </a:lnTo>
                <a:lnTo>
                  <a:pt x="0" y="0"/>
                </a:lnTo>
                <a:close/>
              </a:path>
            </a:pathLst>
          </a:custGeom>
          <a:blipFill>
            <a:blip r:embed="rId31">
              <a:extLst>
                <a:ext uri="{96DAC541-7B7A-43D3-8B79-37D633B846F1}">
                  <asvg:svgBlip xmlns:asvg="http://schemas.microsoft.com/office/drawing/2016/SVG/main" r:embed="rId32"/>
                </a:ext>
              </a:extLst>
            </a:blip>
            <a:stretch>
              <a:fillRect l="0" t="0" r="0" b="0"/>
            </a:stretch>
          </a:blipFill>
        </p:spPr>
      </p:sp>
      <p:sp>
        <p:nvSpPr>
          <p:cNvPr name="Freeform 34" id="34"/>
          <p:cNvSpPr/>
          <p:nvPr/>
        </p:nvSpPr>
        <p:spPr>
          <a:xfrm flipH="false" flipV="false" rot="0">
            <a:off x="16616700" y="4701514"/>
            <a:ext cx="442773" cy="553467"/>
          </a:xfrm>
          <a:custGeom>
            <a:avLst/>
            <a:gdLst/>
            <a:ahLst/>
            <a:cxnLst/>
            <a:rect r="r" b="b" t="t" l="l"/>
            <a:pathLst>
              <a:path h="553467" w="442773">
                <a:moveTo>
                  <a:pt x="0" y="0"/>
                </a:moveTo>
                <a:lnTo>
                  <a:pt x="442774" y="0"/>
                </a:lnTo>
                <a:lnTo>
                  <a:pt x="442774" y="553466"/>
                </a:lnTo>
                <a:lnTo>
                  <a:pt x="0" y="553466"/>
                </a:lnTo>
                <a:lnTo>
                  <a:pt x="0" y="0"/>
                </a:lnTo>
                <a:close/>
              </a:path>
            </a:pathLst>
          </a:custGeom>
          <a:blipFill>
            <a:blip r:embed="rId31">
              <a:extLst>
                <a:ext uri="{96DAC541-7B7A-43D3-8B79-37D633B846F1}">
                  <asvg:svgBlip xmlns:asvg="http://schemas.microsoft.com/office/drawing/2016/SVG/main" r:embed="rId32"/>
                </a:ext>
              </a:extLst>
            </a:blip>
            <a:stretch>
              <a:fillRect l="0" t="0" r="0" b="0"/>
            </a:stretch>
          </a:blipFill>
        </p:spPr>
      </p:sp>
      <p:sp>
        <p:nvSpPr>
          <p:cNvPr name="Freeform 35" id="35"/>
          <p:cNvSpPr/>
          <p:nvPr/>
        </p:nvSpPr>
        <p:spPr>
          <a:xfrm flipH="true" flipV="false" rot="0">
            <a:off x="14621255" y="6205320"/>
            <a:ext cx="966466" cy="568179"/>
          </a:xfrm>
          <a:custGeom>
            <a:avLst/>
            <a:gdLst/>
            <a:ahLst/>
            <a:cxnLst/>
            <a:rect r="r" b="b" t="t" l="l"/>
            <a:pathLst>
              <a:path h="568179" w="966466">
                <a:moveTo>
                  <a:pt x="966466" y="0"/>
                </a:moveTo>
                <a:lnTo>
                  <a:pt x="0" y="0"/>
                </a:lnTo>
                <a:lnTo>
                  <a:pt x="0" y="568179"/>
                </a:lnTo>
                <a:lnTo>
                  <a:pt x="966466" y="568179"/>
                </a:lnTo>
                <a:lnTo>
                  <a:pt x="966466" y="0"/>
                </a:lnTo>
                <a:close/>
              </a:path>
            </a:pathLst>
          </a:custGeom>
          <a:blipFill>
            <a:blip r:embed="rId33">
              <a:extLst>
                <a:ext uri="{96DAC541-7B7A-43D3-8B79-37D633B846F1}">
                  <asvg:svgBlip xmlns:asvg="http://schemas.microsoft.com/office/drawing/2016/SVG/main" r:embed="rId34"/>
                </a:ext>
              </a:extLst>
            </a:blip>
            <a:stretch>
              <a:fillRect l="0" t="0" r="0" b="-10100"/>
            </a:stretch>
          </a:blipFill>
        </p:spPr>
      </p:sp>
      <p:sp>
        <p:nvSpPr>
          <p:cNvPr name="Freeform 36" id="36"/>
          <p:cNvSpPr/>
          <p:nvPr/>
        </p:nvSpPr>
        <p:spPr>
          <a:xfrm flipH="false" flipV="false" rot="0">
            <a:off x="1028700" y="3684108"/>
            <a:ext cx="843782" cy="963090"/>
          </a:xfrm>
          <a:custGeom>
            <a:avLst/>
            <a:gdLst/>
            <a:ahLst/>
            <a:cxnLst/>
            <a:rect r="r" b="b" t="t" l="l"/>
            <a:pathLst>
              <a:path h="963090" w="843782">
                <a:moveTo>
                  <a:pt x="0" y="0"/>
                </a:moveTo>
                <a:lnTo>
                  <a:pt x="843782" y="0"/>
                </a:lnTo>
                <a:lnTo>
                  <a:pt x="843782" y="963090"/>
                </a:lnTo>
                <a:lnTo>
                  <a:pt x="0" y="963090"/>
                </a:lnTo>
                <a:lnTo>
                  <a:pt x="0" y="0"/>
                </a:lnTo>
                <a:close/>
              </a:path>
            </a:pathLst>
          </a:custGeom>
          <a:blipFill>
            <a:blip r:embed="rId35">
              <a:extLst>
                <a:ext uri="{96DAC541-7B7A-43D3-8B79-37D633B846F1}">
                  <asvg:svgBlip xmlns:asvg="http://schemas.microsoft.com/office/drawing/2016/SVG/main" r:embed="rId36"/>
                </a:ext>
              </a:extLst>
            </a:blip>
            <a:stretch>
              <a:fillRect l="0" t="0" r="0" b="-4299"/>
            </a:stretch>
          </a:blipFill>
        </p:spPr>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185970" y="1971213"/>
            <a:ext cx="18473970" cy="10391608"/>
          </a:xfrm>
          <a:custGeom>
            <a:avLst/>
            <a:gdLst/>
            <a:ahLst/>
            <a:cxnLst/>
            <a:rect r="r" b="b" t="t" l="l"/>
            <a:pathLst>
              <a:path h="10391608" w="18473970">
                <a:moveTo>
                  <a:pt x="0" y="0"/>
                </a:moveTo>
                <a:lnTo>
                  <a:pt x="18473970" y="0"/>
                </a:lnTo>
                <a:lnTo>
                  <a:pt x="18473970" y="10391608"/>
                </a:lnTo>
                <a:lnTo>
                  <a:pt x="0" y="10391608"/>
                </a:lnTo>
                <a:lnTo>
                  <a:pt x="0" y="0"/>
                </a:lnTo>
                <a:close/>
              </a:path>
            </a:pathLst>
          </a:custGeom>
          <a:blipFill>
            <a:blip r:embed="rId2">
              <a:alphaModFix amt="14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99006" y="-1298925"/>
            <a:ext cx="5271418" cy="10244805"/>
          </a:xfrm>
          <a:custGeom>
            <a:avLst/>
            <a:gdLst/>
            <a:ahLst/>
            <a:cxnLst/>
            <a:rect r="r" b="b" t="t" l="l"/>
            <a:pathLst>
              <a:path h="10244805" w="5271418">
                <a:moveTo>
                  <a:pt x="0" y="0"/>
                </a:moveTo>
                <a:lnTo>
                  <a:pt x="5271417" y="0"/>
                </a:lnTo>
                <a:lnTo>
                  <a:pt x="5271417" y="10244805"/>
                </a:lnTo>
                <a:lnTo>
                  <a:pt x="0" y="10244805"/>
                </a:lnTo>
                <a:lnTo>
                  <a:pt x="0" y="0"/>
                </a:lnTo>
                <a:close/>
              </a:path>
            </a:pathLst>
          </a:custGeom>
          <a:blipFill>
            <a:blip r:embed="rId4">
              <a:alphaModFix amt="29000"/>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5182049" y="2934751"/>
            <a:ext cx="2828812" cy="987513"/>
          </a:xfrm>
          <a:custGeom>
            <a:avLst/>
            <a:gdLst/>
            <a:ahLst/>
            <a:cxnLst/>
            <a:rect r="r" b="b" t="t" l="l"/>
            <a:pathLst>
              <a:path h="987513" w="2828812">
                <a:moveTo>
                  <a:pt x="0" y="0"/>
                </a:moveTo>
                <a:lnTo>
                  <a:pt x="2828813" y="0"/>
                </a:lnTo>
                <a:lnTo>
                  <a:pt x="2828813" y="987512"/>
                </a:lnTo>
                <a:lnTo>
                  <a:pt x="0" y="987512"/>
                </a:lnTo>
                <a:lnTo>
                  <a:pt x="0" y="0"/>
                </a:lnTo>
                <a:close/>
              </a:path>
            </a:pathLst>
          </a:custGeom>
          <a:blipFill>
            <a:blip r:embed="rId6">
              <a:alphaModFix amt="18999"/>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true" flipV="false" rot="0">
            <a:off x="15190678" y="230851"/>
            <a:ext cx="2828812" cy="987513"/>
          </a:xfrm>
          <a:custGeom>
            <a:avLst/>
            <a:gdLst/>
            <a:ahLst/>
            <a:cxnLst/>
            <a:rect r="r" b="b" t="t" l="l"/>
            <a:pathLst>
              <a:path h="987513" w="2828812">
                <a:moveTo>
                  <a:pt x="2828813" y="0"/>
                </a:moveTo>
                <a:lnTo>
                  <a:pt x="0" y="0"/>
                </a:lnTo>
                <a:lnTo>
                  <a:pt x="0" y="987512"/>
                </a:lnTo>
                <a:lnTo>
                  <a:pt x="2828813" y="987512"/>
                </a:lnTo>
                <a:lnTo>
                  <a:pt x="2828813" y="0"/>
                </a:lnTo>
                <a:close/>
              </a:path>
            </a:pathLst>
          </a:custGeom>
          <a:blipFill>
            <a:blip r:embed="rId6">
              <a:alphaModFix amt="18999"/>
              <a:extLst>
                <a:ext uri="{96DAC541-7B7A-43D3-8B79-37D633B846F1}">
                  <asvg:svgBlip xmlns:asvg="http://schemas.microsoft.com/office/drawing/2016/SVG/main" r:embed="rId7"/>
                </a:ext>
              </a:extLst>
            </a:blip>
            <a:stretch>
              <a:fillRect l="0" t="0" r="0" b="0"/>
            </a:stretch>
          </a:blipFill>
        </p:spPr>
      </p:sp>
      <p:grpSp>
        <p:nvGrpSpPr>
          <p:cNvPr name="Group 6" id="6"/>
          <p:cNvGrpSpPr/>
          <p:nvPr/>
        </p:nvGrpSpPr>
        <p:grpSpPr>
          <a:xfrm rot="0">
            <a:off x="7521607" y="1028700"/>
            <a:ext cx="9737693" cy="5405361"/>
            <a:chOff x="0" y="0"/>
            <a:chExt cx="2564660" cy="1423634"/>
          </a:xfrm>
        </p:grpSpPr>
        <p:sp>
          <p:nvSpPr>
            <p:cNvPr name="Freeform 7" id="7"/>
            <p:cNvSpPr/>
            <p:nvPr/>
          </p:nvSpPr>
          <p:spPr>
            <a:xfrm flipH="false" flipV="false" rot="0">
              <a:off x="0" y="0"/>
              <a:ext cx="2564660" cy="1423634"/>
            </a:xfrm>
            <a:custGeom>
              <a:avLst/>
              <a:gdLst/>
              <a:ahLst/>
              <a:cxnLst/>
              <a:rect r="r" b="b" t="t" l="l"/>
              <a:pathLst>
                <a:path h="1423634" w="2564660">
                  <a:moveTo>
                    <a:pt x="38957" y="0"/>
                  </a:moveTo>
                  <a:lnTo>
                    <a:pt x="2525702" y="0"/>
                  </a:lnTo>
                  <a:cubicBezTo>
                    <a:pt x="2536035" y="0"/>
                    <a:pt x="2545943" y="4104"/>
                    <a:pt x="2553249" y="11410"/>
                  </a:cubicBezTo>
                  <a:cubicBezTo>
                    <a:pt x="2560555" y="18716"/>
                    <a:pt x="2564660" y="28625"/>
                    <a:pt x="2564660" y="38957"/>
                  </a:cubicBezTo>
                  <a:lnTo>
                    <a:pt x="2564660" y="1384677"/>
                  </a:lnTo>
                  <a:cubicBezTo>
                    <a:pt x="2564660" y="1395009"/>
                    <a:pt x="2560555" y="1404918"/>
                    <a:pt x="2553249" y="1412224"/>
                  </a:cubicBezTo>
                  <a:cubicBezTo>
                    <a:pt x="2545943" y="1419530"/>
                    <a:pt x="2536035" y="1423634"/>
                    <a:pt x="2525702" y="1423634"/>
                  </a:cubicBezTo>
                  <a:lnTo>
                    <a:pt x="38957" y="1423634"/>
                  </a:lnTo>
                  <a:cubicBezTo>
                    <a:pt x="28625" y="1423634"/>
                    <a:pt x="18716" y="1419530"/>
                    <a:pt x="11410" y="1412224"/>
                  </a:cubicBezTo>
                  <a:cubicBezTo>
                    <a:pt x="4104" y="1404918"/>
                    <a:pt x="0" y="1395009"/>
                    <a:pt x="0" y="1384677"/>
                  </a:cubicBezTo>
                  <a:lnTo>
                    <a:pt x="0" y="38957"/>
                  </a:lnTo>
                  <a:cubicBezTo>
                    <a:pt x="0" y="28625"/>
                    <a:pt x="4104" y="18716"/>
                    <a:pt x="11410" y="11410"/>
                  </a:cubicBezTo>
                  <a:cubicBezTo>
                    <a:pt x="18716" y="4104"/>
                    <a:pt x="28625" y="0"/>
                    <a:pt x="38957" y="0"/>
                  </a:cubicBezTo>
                  <a:close/>
                </a:path>
              </a:pathLst>
            </a:custGeom>
            <a:solidFill>
              <a:srgbClr val="000000"/>
            </a:solidFill>
            <a:ln w="47625" cap="rnd">
              <a:solidFill>
                <a:srgbClr val="21EF80"/>
              </a:solidFill>
              <a:prstDash val="solid"/>
              <a:round/>
            </a:ln>
          </p:spPr>
        </p:sp>
        <p:sp>
          <p:nvSpPr>
            <p:cNvPr name="TextBox 8" id="8"/>
            <p:cNvSpPr txBox="true"/>
            <p:nvPr/>
          </p:nvSpPr>
          <p:spPr>
            <a:xfrm>
              <a:off x="0" y="-28575"/>
              <a:ext cx="812800" cy="841375"/>
            </a:xfrm>
            <a:prstGeom prst="rect">
              <a:avLst/>
            </a:prstGeom>
          </p:spPr>
          <p:txBody>
            <a:bodyPr anchor="ctr" rtlCol="false" tIns="254000" lIns="254000" bIns="254000" rIns="254000"/>
            <a:lstStyle/>
            <a:p>
              <a:pPr algn="ctr">
                <a:lnSpc>
                  <a:spcPts val="2100"/>
                </a:lnSpc>
              </a:pPr>
            </a:p>
          </p:txBody>
        </p:sp>
      </p:grpSp>
      <p:sp>
        <p:nvSpPr>
          <p:cNvPr name="Freeform 9" id="9"/>
          <p:cNvSpPr/>
          <p:nvPr/>
        </p:nvSpPr>
        <p:spPr>
          <a:xfrm flipH="false" flipV="false" rot="0">
            <a:off x="7191297" y="7989236"/>
            <a:ext cx="3615824" cy="1715873"/>
          </a:xfrm>
          <a:custGeom>
            <a:avLst/>
            <a:gdLst/>
            <a:ahLst/>
            <a:cxnLst/>
            <a:rect r="r" b="b" t="t" l="l"/>
            <a:pathLst>
              <a:path h="1715873" w="3615824">
                <a:moveTo>
                  <a:pt x="0" y="0"/>
                </a:moveTo>
                <a:lnTo>
                  <a:pt x="3615823" y="0"/>
                </a:lnTo>
                <a:lnTo>
                  <a:pt x="3615823" y="1715873"/>
                </a:lnTo>
                <a:lnTo>
                  <a:pt x="0" y="171587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0" id="10"/>
          <p:cNvSpPr/>
          <p:nvPr/>
        </p:nvSpPr>
        <p:spPr>
          <a:xfrm flipH="false" flipV="false" rot="0">
            <a:off x="-211930" y="4567873"/>
            <a:ext cx="6808385" cy="5137236"/>
          </a:xfrm>
          <a:custGeom>
            <a:avLst/>
            <a:gdLst/>
            <a:ahLst/>
            <a:cxnLst/>
            <a:rect r="r" b="b" t="t" l="l"/>
            <a:pathLst>
              <a:path h="5137236" w="6808385">
                <a:moveTo>
                  <a:pt x="0" y="0"/>
                </a:moveTo>
                <a:lnTo>
                  <a:pt x="6808386" y="0"/>
                </a:lnTo>
                <a:lnTo>
                  <a:pt x="6808386" y="5137236"/>
                </a:lnTo>
                <a:lnTo>
                  <a:pt x="0" y="5137236"/>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1" id="11"/>
          <p:cNvSpPr/>
          <p:nvPr/>
        </p:nvSpPr>
        <p:spPr>
          <a:xfrm flipH="false" flipV="false" rot="0">
            <a:off x="-641278" y="7099525"/>
            <a:ext cx="7237734" cy="2605584"/>
          </a:xfrm>
          <a:custGeom>
            <a:avLst/>
            <a:gdLst/>
            <a:ahLst/>
            <a:cxnLst/>
            <a:rect r="r" b="b" t="t" l="l"/>
            <a:pathLst>
              <a:path h="2605584" w="7237734">
                <a:moveTo>
                  <a:pt x="0" y="0"/>
                </a:moveTo>
                <a:lnTo>
                  <a:pt x="7237734" y="0"/>
                </a:lnTo>
                <a:lnTo>
                  <a:pt x="7237734" y="2605584"/>
                </a:lnTo>
                <a:lnTo>
                  <a:pt x="0" y="2605584"/>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grpSp>
        <p:nvGrpSpPr>
          <p:cNvPr name="Group 12" id="12"/>
          <p:cNvGrpSpPr/>
          <p:nvPr/>
        </p:nvGrpSpPr>
        <p:grpSpPr>
          <a:xfrm rot="0">
            <a:off x="0" y="9705109"/>
            <a:ext cx="18288000" cy="1163782"/>
            <a:chOff x="0" y="0"/>
            <a:chExt cx="24384000" cy="1551709"/>
          </a:xfrm>
        </p:grpSpPr>
        <p:sp>
          <p:nvSpPr>
            <p:cNvPr name="Freeform 13" id="13"/>
            <p:cNvSpPr/>
            <p:nvPr/>
          </p:nvSpPr>
          <p:spPr>
            <a:xfrm flipH="false" flipV="false" rot="0">
              <a:off x="0" y="0"/>
              <a:ext cx="8128000" cy="1551709"/>
            </a:xfrm>
            <a:custGeom>
              <a:avLst/>
              <a:gdLst/>
              <a:ahLst/>
              <a:cxnLst/>
              <a:rect r="r" b="b" t="t" l="l"/>
              <a:pathLst>
                <a:path h="1551709" w="8128000">
                  <a:moveTo>
                    <a:pt x="0" y="0"/>
                  </a:moveTo>
                  <a:lnTo>
                    <a:pt x="8128000" y="0"/>
                  </a:lnTo>
                  <a:lnTo>
                    <a:pt x="8128000" y="1551709"/>
                  </a:lnTo>
                  <a:lnTo>
                    <a:pt x="0" y="1551709"/>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4" id="14"/>
            <p:cNvSpPr/>
            <p:nvPr/>
          </p:nvSpPr>
          <p:spPr>
            <a:xfrm flipH="false" flipV="false" rot="0">
              <a:off x="8128000" y="0"/>
              <a:ext cx="8128000" cy="1551709"/>
            </a:xfrm>
            <a:custGeom>
              <a:avLst/>
              <a:gdLst/>
              <a:ahLst/>
              <a:cxnLst/>
              <a:rect r="r" b="b" t="t" l="l"/>
              <a:pathLst>
                <a:path h="1551709" w="8128000">
                  <a:moveTo>
                    <a:pt x="0" y="0"/>
                  </a:moveTo>
                  <a:lnTo>
                    <a:pt x="8128000" y="0"/>
                  </a:lnTo>
                  <a:lnTo>
                    <a:pt x="8128000" y="1551709"/>
                  </a:lnTo>
                  <a:lnTo>
                    <a:pt x="0" y="1551709"/>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5" id="15"/>
            <p:cNvSpPr/>
            <p:nvPr/>
          </p:nvSpPr>
          <p:spPr>
            <a:xfrm flipH="false" flipV="false" rot="0">
              <a:off x="16256000" y="0"/>
              <a:ext cx="8128000" cy="1551709"/>
            </a:xfrm>
            <a:custGeom>
              <a:avLst/>
              <a:gdLst/>
              <a:ahLst/>
              <a:cxnLst/>
              <a:rect r="r" b="b" t="t" l="l"/>
              <a:pathLst>
                <a:path h="1551709" w="8128000">
                  <a:moveTo>
                    <a:pt x="0" y="0"/>
                  </a:moveTo>
                  <a:lnTo>
                    <a:pt x="8128000" y="0"/>
                  </a:lnTo>
                  <a:lnTo>
                    <a:pt x="8128000" y="1551709"/>
                  </a:lnTo>
                  <a:lnTo>
                    <a:pt x="0" y="1551709"/>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grpSp>
      <p:sp>
        <p:nvSpPr>
          <p:cNvPr name="Freeform 16" id="16"/>
          <p:cNvSpPr/>
          <p:nvPr/>
        </p:nvSpPr>
        <p:spPr>
          <a:xfrm flipH="false" flipV="false" rot="0">
            <a:off x="11602934" y="8186651"/>
            <a:ext cx="5219700" cy="1518458"/>
          </a:xfrm>
          <a:custGeom>
            <a:avLst/>
            <a:gdLst/>
            <a:ahLst/>
            <a:cxnLst/>
            <a:rect r="r" b="b" t="t" l="l"/>
            <a:pathLst>
              <a:path h="1518458" w="5219700">
                <a:moveTo>
                  <a:pt x="0" y="0"/>
                </a:moveTo>
                <a:lnTo>
                  <a:pt x="5219700" y="0"/>
                </a:lnTo>
                <a:lnTo>
                  <a:pt x="5219700" y="1518458"/>
                </a:lnTo>
                <a:lnTo>
                  <a:pt x="0" y="1518458"/>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7" id="17"/>
          <p:cNvSpPr/>
          <p:nvPr/>
        </p:nvSpPr>
        <p:spPr>
          <a:xfrm flipH="false" flipV="false" rot="0">
            <a:off x="15950489" y="8186651"/>
            <a:ext cx="5219700" cy="1518458"/>
          </a:xfrm>
          <a:custGeom>
            <a:avLst/>
            <a:gdLst/>
            <a:ahLst/>
            <a:cxnLst/>
            <a:rect r="r" b="b" t="t" l="l"/>
            <a:pathLst>
              <a:path h="1518458" w="5219700">
                <a:moveTo>
                  <a:pt x="0" y="0"/>
                </a:moveTo>
                <a:lnTo>
                  <a:pt x="5219701" y="0"/>
                </a:lnTo>
                <a:lnTo>
                  <a:pt x="5219701" y="1518458"/>
                </a:lnTo>
                <a:lnTo>
                  <a:pt x="0" y="1518458"/>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8" id="18"/>
          <p:cNvSpPr/>
          <p:nvPr/>
        </p:nvSpPr>
        <p:spPr>
          <a:xfrm flipH="false" flipV="false" rot="0">
            <a:off x="1028700" y="1028700"/>
            <a:ext cx="2196534" cy="942513"/>
          </a:xfrm>
          <a:custGeom>
            <a:avLst/>
            <a:gdLst/>
            <a:ahLst/>
            <a:cxnLst/>
            <a:rect r="r" b="b" t="t" l="l"/>
            <a:pathLst>
              <a:path h="942513" w="2196534">
                <a:moveTo>
                  <a:pt x="0" y="0"/>
                </a:moveTo>
                <a:lnTo>
                  <a:pt x="2196534" y="0"/>
                </a:lnTo>
                <a:lnTo>
                  <a:pt x="2196534" y="942513"/>
                </a:lnTo>
                <a:lnTo>
                  <a:pt x="0" y="942513"/>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TextBox 19" id="19"/>
          <p:cNvSpPr txBox="true"/>
          <p:nvPr/>
        </p:nvSpPr>
        <p:spPr>
          <a:xfrm rot="0">
            <a:off x="8175823" y="3185852"/>
            <a:ext cx="8429262" cy="1081533"/>
          </a:xfrm>
          <a:prstGeom prst="rect">
            <a:avLst/>
          </a:prstGeom>
        </p:spPr>
        <p:txBody>
          <a:bodyPr anchor="t" rtlCol="false" tIns="0" lIns="0" bIns="0" rIns="0">
            <a:spAutoFit/>
          </a:bodyPr>
          <a:lstStyle/>
          <a:p>
            <a:pPr algn="ctr">
              <a:lnSpc>
                <a:spcPts val="7924"/>
              </a:lnSpc>
            </a:pPr>
            <a:r>
              <a:rPr lang="en-US" sz="7075">
                <a:solidFill>
                  <a:srgbClr val="FF63D8"/>
                </a:solidFill>
                <a:latin typeface="Arcade Gamer"/>
              </a:rPr>
              <a:t>TERIMA KASIH!</a:t>
            </a:r>
          </a:p>
        </p:txBody>
      </p:sp>
      <p:pic>
        <p:nvPicPr>
          <p:cNvPr name="Picture 20" id="20"/>
          <p:cNvPicPr>
            <a:picLocks noChangeAspect="true"/>
          </p:cNvPicPr>
          <p:nvPr/>
        </p:nvPicPr>
        <p:blipFill>
          <a:blip r:embed="rId20"/>
          <a:srcRect l="0" t="0" r="0" b="0"/>
          <a:stretch>
            <a:fillRect/>
          </a:stretch>
        </p:blipFill>
        <p:spPr>
          <a:xfrm flipH="false" flipV="false" rot="0">
            <a:off x="11216396" y="7989236"/>
            <a:ext cx="2348115" cy="1744615"/>
          </a:xfrm>
          <a:prstGeom prst="rect">
            <a:avLst/>
          </a:prstGeom>
        </p:spPr>
      </p:pic>
      <p:pic>
        <p:nvPicPr>
          <p:cNvPr name="Picture 21" id="21"/>
          <p:cNvPicPr>
            <a:picLocks noChangeAspect="true"/>
          </p:cNvPicPr>
          <p:nvPr/>
        </p:nvPicPr>
        <p:blipFill>
          <a:blip r:embed="rId21"/>
          <a:srcRect l="0" t="0" r="0" b="0"/>
          <a:stretch>
            <a:fillRect/>
          </a:stretch>
        </p:blipFill>
        <p:spPr>
          <a:xfrm flipH="false" flipV="false" rot="0">
            <a:off x="9520172" y="7225505"/>
            <a:ext cx="2082761" cy="2479604"/>
          </a:xfrm>
          <a:prstGeom prst="rect">
            <a:avLst/>
          </a:prstGeom>
        </p:spPr>
      </p:pic>
      <p:sp>
        <p:nvSpPr>
          <p:cNvPr name="Freeform 22" id="22"/>
          <p:cNvSpPr/>
          <p:nvPr/>
        </p:nvSpPr>
        <p:spPr>
          <a:xfrm flipH="false" flipV="false" rot="0">
            <a:off x="3510304" y="1161269"/>
            <a:ext cx="2397925" cy="677374"/>
          </a:xfrm>
          <a:custGeom>
            <a:avLst/>
            <a:gdLst/>
            <a:ahLst/>
            <a:cxnLst/>
            <a:rect r="r" b="b" t="t" l="l"/>
            <a:pathLst>
              <a:path h="677374" w="2397925">
                <a:moveTo>
                  <a:pt x="0" y="0"/>
                </a:moveTo>
                <a:lnTo>
                  <a:pt x="2397925" y="0"/>
                </a:lnTo>
                <a:lnTo>
                  <a:pt x="2397925" y="677374"/>
                </a:lnTo>
                <a:lnTo>
                  <a:pt x="0" y="677374"/>
                </a:lnTo>
                <a:lnTo>
                  <a:pt x="0" y="0"/>
                </a:lnTo>
                <a:close/>
              </a:path>
            </a:pathLst>
          </a:custGeom>
          <a:blipFill>
            <a:blip r:embed="rId22">
              <a:extLst>
                <a:ext uri="{96DAC541-7B7A-43D3-8B79-37D633B846F1}">
                  <asvg:svgBlip xmlns:asvg="http://schemas.microsoft.com/office/drawing/2016/SVG/main" r:embed="rId23"/>
                </a:ext>
              </a:extLst>
            </a:blip>
            <a:stretch>
              <a:fillRect l="0" t="0" r="-70731"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10999"/>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0" y="9705109"/>
            <a:ext cx="18288000" cy="1163782"/>
            <a:chOff x="0" y="0"/>
            <a:chExt cx="24384000" cy="1551709"/>
          </a:xfrm>
        </p:grpSpPr>
        <p:sp>
          <p:nvSpPr>
            <p:cNvPr name="Freeform 4" id="4"/>
            <p:cNvSpPr/>
            <p:nvPr/>
          </p:nvSpPr>
          <p:spPr>
            <a:xfrm flipH="false" flipV="false" rot="0">
              <a:off x="0" y="0"/>
              <a:ext cx="8128000" cy="1551709"/>
            </a:xfrm>
            <a:custGeom>
              <a:avLst/>
              <a:gdLst/>
              <a:ahLst/>
              <a:cxnLst/>
              <a:rect r="r" b="b" t="t" l="l"/>
              <a:pathLst>
                <a:path h="1551709" w="8128000">
                  <a:moveTo>
                    <a:pt x="0" y="0"/>
                  </a:moveTo>
                  <a:lnTo>
                    <a:pt x="8128000" y="0"/>
                  </a:lnTo>
                  <a:lnTo>
                    <a:pt x="8128000" y="1551709"/>
                  </a:lnTo>
                  <a:lnTo>
                    <a:pt x="0" y="15517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8128000" y="0"/>
              <a:ext cx="8128000" cy="1551709"/>
            </a:xfrm>
            <a:custGeom>
              <a:avLst/>
              <a:gdLst/>
              <a:ahLst/>
              <a:cxnLst/>
              <a:rect r="r" b="b" t="t" l="l"/>
              <a:pathLst>
                <a:path h="1551709" w="8128000">
                  <a:moveTo>
                    <a:pt x="0" y="0"/>
                  </a:moveTo>
                  <a:lnTo>
                    <a:pt x="8128000" y="0"/>
                  </a:lnTo>
                  <a:lnTo>
                    <a:pt x="8128000" y="1551709"/>
                  </a:lnTo>
                  <a:lnTo>
                    <a:pt x="0" y="15517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6256000" y="0"/>
              <a:ext cx="8128000" cy="1551709"/>
            </a:xfrm>
            <a:custGeom>
              <a:avLst/>
              <a:gdLst/>
              <a:ahLst/>
              <a:cxnLst/>
              <a:rect r="r" b="b" t="t" l="l"/>
              <a:pathLst>
                <a:path h="1551709" w="8128000">
                  <a:moveTo>
                    <a:pt x="0" y="0"/>
                  </a:moveTo>
                  <a:lnTo>
                    <a:pt x="8128000" y="0"/>
                  </a:lnTo>
                  <a:lnTo>
                    <a:pt x="8128000" y="1551709"/>
                  </a:lnTo>
                  <a:lnTo>
                    <a:pt x="0" y="15517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grpSp>
        <p:nvGrpSpPr>
          <p:cNvPr name="Group 7" id="7"/>
          <p:cNvGrpSpPr/>
          <p:nvPr/>
        </p:nvGrpSpPr>
        <p:grpSpPr>
          <a:xfrm rot="0">
            <a:off x="1509980" y="1261349"/>
            <a:ext cx="15268040" cy="7996951"/>
            <a:chOff x="0" y="0"/>
            <a:chExt cx="4021212" cy="2106193"/>
          </a:xfrm>
        </p:grpSpPr>
        <p:sp>
          <p:nvSpPr>
            <p:cNvPr name="Freeform 8" id="8"/>
            <p:cNvSpPr/>
            <p:nvPr/>
          </p:nvSpPr>
          <p:spPr>
            <a:xfrm flipH="false" flipV="false" rot="0">
              <a:off x="0" y="0"/>
              <a:ext cx="4021212" cy="2106193"/>
            </a:xfrm>
            <a:custGeom>
              <a:avLst/>
              <a:gdLst/>
              <a:ahLst/>
              <a:cxnLst/>
              <a:rect r="r" b="b" t="t" l="l"/>
              <a:pathLst>
                <a:path h="2106193" w="4021212">
                  <a:moveTo>
                    <a:pt x="24846" y="0"/>
                  </a:moveTo>
                  <a:lnTo>
                    <a:pt x="3996366" y="0"/>
                  </a:lnTo>
                  <a:cubicBezTo>
                    <a:pt x="4010088" y="0"/>
                    <a:pt x="4021212" y="11124"/>
                    <a:pt x="4021212" y="24846"/>
                  </a:cubicBezTo>
                  <a:lnTo>
                    <a:pt x="4021212" y="2081347"/>
                  </a:lnTo>
                  <a:cubicBezTo>
                    <a:pt x="4021212" y="2095069"/>
                    <a:pt x="4010088" y="2106193"/>
                    <a:pt x="3996366" y="2106193"/>
                  </a:cubicBezTo>
                  <a:lnTo>
                    <a:pt x="24846" y="2106193"/>
                  </a:lnTo>
                  <a:cubicBezTo>
                    <a:pt x="11124" y="2106193"/>
                    <a:pt x="0" y="2095069"/>
                    <a:pt x="0" y="2081347"/>
                  </a:cubicBezTo>
                  <a:lnTo>
                    <a:pt x="0" y="24846"/>
                  </a:lnTo>
                  <a:cubicBezTo>
                    <a:pt x="0" y="11124"/>
                    <a:pt x="11124" y="0"/>
                    <a:pt x="24846" y="0"/>
                  </a:cubicBezTo>
                  <a:close/>
                </a:path>
              </a:pathLst>
            </a:custGeom>
            <a:solidFill>
              <a:srgbClr val="000000"/>
            </a:solidFill>
            <a:ln w="47625" cap="rnd">
              <a:solidFill>
                <a:srgbClr val="21EF80"/>
              </a:solidFill>
              <a:prstDash val="solid"/>
              <a:round/>
            </a:ln>
          </p:spPr>
        </p:sp>
        <p:sp>
          <p:nvSpPr>
            <p:cNvPr name="TextBox 9" id="9"/>
            <p:cNvSpPr txBox="true"/>
            <p:nvPr/>
          </p:nvSpPr>
          <p:spPr>
            <a:xfrm>
              <a:off x="0" y="-28575"/>
              <a:ext cx="812800" cy="841375"/>
            </a:xfrm>
            <a:prstGeom prst="rect">
              <a:avLst/>
            </a:prstGeom>
          </p:spPr>
          <p:txBody>
            <a:bodyPr anchor="ctr" rtlCol="false" tIns="254000" lIns="254000" bIns="254000" rIns="254000"/>
            <a:lstStyle/>
            <a:p>
              <a:pPr algn="ctr">
                <a:lnSpc>
                  <a:spcPts val="2100"/>
                </a:lnSpc>
              </a:pPr>
            </a:p>
          </p:txBody>
        </p:sp>
      </p:grpSp>
      <p:pic>
        <p:nvPicPr>
          <p:cNvPr name="Picture 10" id="10"/>
          <p:cNvPicPr>
            <a:picLocks noChangeAspect="true"/>
          </p:cNvPicPr>
          <p:nvPr/>
        </p:nvPicPr>
        <p:blipFill>
          <a:blip r:embed="rId6">
            <a:alphaModFix amt="71000"/>
          </a:blip>
          <a:srcRect l="0" t="0" r="0" b="0"/>
          <a:stretch>
            <a:fillRect/>
          </a:stretch>
        </p:blipFill>
        <p:spPr>
          <a:xfrm flipH="false" flipV="false" rot="604890">
            <a:off x="17509575" y="4896612"/>
            <a:ext cx="554300" cy="577396"/>
          </a:xfrm>
          <a:prstGeom prst="rect">
            <a:avLst/>
          </a:prstGeom>
        </p:spPr>
      </p:pic>
      <p:pic>
        <p:nvPicPr>
          <p:cNvPr name="Picture 11" id="11"/>
          <p:cNvPicPr>
            <a:picLocks noChangeAspect="true"/>
          </p:cNvPicPr>
          <p:nvPr/>
        </p:nvPicPr>
        <p:blipFill>
          <a:blip r:embed="rId6">
            <a:alphaModFix amt="71000"/>
          </a:blip>
          <a:srcRect l="0" t="0" r="0" b="0"/>
          <a:stretch>
            <a:fillRect/>
          </a:stretch>
        </p:blipFill>
        <p:spPr>
          <a:xfrm flipH="false" flipV="false" rot="-1221735">
            <a:off x="17085962" y="3338385"/>
            <a:ext cx="397359" cy="413915"/>
          </a:xfrm>
          <a:prstGeom prst="rect">
            <a:avLst/>
          </a:prstGeom>
        </p:spPr>
      </p:pic>
      <p:pic>
        <p:nvPicPr>
          <p:cNvPr name="Picture 12" id="12"/>
          <p:cNvPicPr>
            <a:picLocks noChangeAspect="true"/>
          </p:cNvPicPr>
          <p:nvPr/>
        </p:nvPicPr>
        <p:blipFill>
          <a:blip r:embed="rId6">
            <a:alphaModFix amt="71000"/>
          </a:blip>
          <a:srcRect l="0" t="0" r="0" b="0"/>
          <a:stretch>
            <a:fillRect/>
          </a:stretch>
        </p:blipFill>
        <p:spPr>
          <a:xfrm flipH="false" flipV="false" rot="0">
            <a:off x="17517576" y="1957766"/>
            <a:ext cx="269149" cy="280364"/>
          </a:xfrm>
          <a:prstGeom prst="rect">
            <a:avLst/>
          </a:prstGeom>
        </p:spPr>
      </p:pic>
      <p:pic>
        <p:nvPicPr>
          <p:cNvPr name="Picture 13" id="13"/>
          <p:cNvPicPr>
            <a:picLocks noChangeAspect="true"/>
          </p:cNvPicPr>
          <p:nvPr/>
        </p:nvPicPr>
        <p:blipFill>
          <a:blip r:embed="rId6">
            <a:alphaModFix amt="71000"/>
          </a:blip>
          <a:srcRect l="0" t="0" r="0" b="0"/>
          <a:stretch>
            <a:fillRect/>
          </a:stretch>
        </p:blipFill>
        <p:spPr>
          <a:xfrm flipH="false" flipV="false" rot="-599390">
            <a:off x="421312" y="5056909"/>
            <a:ext cx="554300" cy="577396"/>
          </a:xfrm>
          <a:prstGeom prst="rect">
            <a:avLst/>
          </a:prstGeom>
        </p:spPr>
      </p:pic>
      <p:pic>
        <p:nvPicPr>
          <p:cNvPr name="Picture 14" id="14"/>
          <p:cNvPicPr>
            <a:picLocks noChangeAspect="true"/>
          </p:cNvPicPr>
          <p:nvPr/>
        </p:nvPicPr>
        <p:blipFill>
          <a:blip r:embed="rId6">
            <a:alphaModFix amt="71000"/>
          </a:blip>
          <a:srcRect l="0" t="0" r="0" b="0"/>
          <a:stretch>
            <a:fillRect/>
          </a:stretch>
        </p:blipFill>
        <p:spPr>
          <a:xfrm flipH="false" flipV="false" rot="368085">
            <a:off x="788009" y="3418711"/>
            <a:ext cx="397359" cy="413915"/>
          </a:xfrm>
          <a:prstGeom prst="rect">
            <a:avLst/>
          </a:prstGeom>
        </p:spPr>
      </p:pic>
      <p:pic>
        <p:nvPicPr>
          <p:cNvPr name="Picture 15" id="15"/>
          <p:cNvPicPr>
            <a:picLocks noChangeAspect="true"/>
          </p:cNvPicPr>
          <p:nvPr/>
        </p:nvPicPr>
        <p:blipFill>
          <a:blip r:embed="rId6">
            <a:alphaModFix amt="71000"/>
          </a:blip>
          <a:srcRect l="0" t="0" r="0" b="0"/>
          <a:stretch>
            <a:fillRect/>
          </a:stretch>
        </p:blipFill>
        <p:spPr>
          <a:xfrm flipH="false" flipV="false" rot="-980286">
            <a:off x="463881" y="1925570"/>
            <a:ext cx="269149" cy="280364"/>
          </a:xfrm>
          <a:prstGeom prst="rect">
            <a:avLst/>
          </a:prstGeom>
        </p:spPr>
      </p:pic>
      <p:sp>
        <p:nvSpPr>
          <p:cNvPr name="TextBox 16" id="16"/>
          <p:cNvSpPr txBox="true"/>
          <p:nvPr/>
        </p:nvSpPr>
        <p:spPr>
          <a:xfrm rot="0">
            <a:off x="3521787" y="2118162"/>
            <a:ext cx="11244426" cy="2185020"/>
          </a:xfrm>
          <a:prstGeom prst="rect">
            <a:avLst/>
          </a:prstGeom>
        </p:spPr>
        <p:txBody>
          <a:bodyPr anchor="t" rtlCol="false" tIns="0" lIns="0" bIns="0" rIns="0">
            <a:spAutoFit/>
          </a:bodyPr>
          <a:lstStyle/>
          <a:p>
            <a:pPr algn="ctr">
              <a:lnSpc>
                <a:spcPts val="8286"/>
              </a:lnSpc>
            </a:pPr>
            <a:r>
              <a:rPr lang="en-US" sz="7398">
                <a:solidFill>
                  <a:srgbClr val="FF63D8"/>
                </a:solidFill>
                <a:latin typeface="Arcade Gamer"/>
              </a:rPr>
              <a:t>ANGGOTA KELOMPOK</a:t>
            </a:r>
          </a:p>
        </p:txBody>
      </p:sp>
      <p:sp>
        <p:nvSpPr>
          <p:cNvPr name="TextBox 17" id="17"/>
          <p:cNvSpPr txBox="true"/>
          <p:nvPr/>
        </p:nvSpPr>
        <p:spPr>
          <a:xfrm rot="0">
            <a:off x="7021769" y="682309"/>
            <a:ext cx="4244462" cy="336677"/>
          </a:xfrm>
          <a:prstGeom prst="rect">
            <a:avLst/>
          </a:prstGeom>
        </p:spPr>
        <p:txBody>
          <a:bodyPr anchor="t" rtlCol="false" tIns="0" lIns="0" bIns="0" rIns="0">
            <a:spAutoFit/>
          </a:bodyPr>
          <a:lstStyle/>
          <a:p>
            <a:pPr algn="ctr">
              <a:lnSpc>
                <a:spcPts val="2463"/>
              </a:lnSpc>
            </a:pPr>
            <a:r>
              <a:rPr lang="en-US" sz="2199">
                <a:solidFill>
                  <a:srgbClr val="FFFFFF"/>
                </a:solidFill>
                <a:latin typeface="Arcade Gamer"/>
              </a:rPr>
              <a:t>KELOMPOK 3</a:t>
            </a:r>
          </a:p>
        </p:txBody>
      </p:sp>
      <p:sp>
        <p:nvSpPr>
          <p:cNvPr name="TextBox 18" id="18"/>
          <p:cNvSpPr txBox="true"/>
          <p:nvPr/>
        </p:nvSpPr>
        <p:spPr>
          <a:xfrm rot="0">
            <a:off x="4238760" y="4748232"/>
            <a:ext cx="5519738" cy="415290"/>
          </a:xfrm>
          <a:prstGeom prst="rect">
            <a:avLst/>
          </a:prstGeom>
        </p:spPr>
        <p:txBody>
          <a:bodyPr anchor="t" rtlCol="false" tIns="0" lIns="0" bIns="0" rIns="0">
            <a:spAutoFit/>
          </a:bodyPr>
          <a:lstStyle/>
          <a:p>
            <a:pPr algn="ctr">
              <a:lnSpc>
                <a:spcPts val="3359"/>
              </a:lnSpc>
              <a:spcBef>
                <a:spcPct val="0"/>
              </a:spcBef>
            </a:pPr>
            <a:r>
              <a:rPr lang="en-US" sz="2399">
                <a:solidFill>
                  <a:srgbClr val="FFFFFF"/>
                </a:solidFill>
                <a:latin typeface="Disket Mono"/>
              </a:rPr>
              <a:t>Angelita Tapitta Hutahaean</a:t>
            </a:r>
          </a:p>
        </p:txBody>
      </p:sp>
      <p:sp>
        <p:nvSpPr>
          <p:cNvPr name="TextBox 19" id="19"/>
          <p:cNvSpPr txBox="true"/>
          <p:nvPr/>
        </p:nvSpPr>
        <p:spPr>
          <a:xfrm rot="0">
            <a:off x="11243091" y="4748232"/>
            <a:ext cx="1911251" cy="415290"/>
          </a:xfrm>
          <a:prstGeom prst="rect">
            <a:avLst/>
          </a:prstGeom>
        </p:spPr>
        <p:txBody>
          <a:bodyPr anchor="t" rtlCol="false" tIns="0" lIns="0" bIns="0" rIns="0">
            <a:spAutoFit/>
          </a:bodyPr>
          <a:lstStyle/>
          <a:p>
            <a:pPr algn="ctr">
              <a:lnSpc>
                <a:spcPts val="3359"/>
              </a:lnSpc>
              <a:spcBef>
                <a:spcPct val="0"/>
              </a:spcBef>
            </a:pPr>
            <a:r>
              <a:rPr lang="en-US" sz="2399">
                <a:solidFill>
                  <a:srgbClr val="FFFFFF"/>
                </a:solidFill>
                <a:latin typeface="Disket Mono"/>
              </a:rPr>
              <a:t>231511003</a:t>
            </a:r>
          </a:p>
        </p:txBody>
      </p:sp>
      <p:sp>
        <p:nvSpPr>
          <p:cNvPr name="TextBox 20" id="20"/>
          <p:cNvSpPr txBox="true"/>
          <p:nvPr/>
        </p:nvSpPr>
        <p:spPr>
          <a:xfrm rot="0">
            <a:off x="4344651" y="5432033"/>
            <a:ext cx="5307955" cy="415290"/>
          </a:xfrm>
          <a:prstGeom prst="rect">
            <a:avLst/>
          </a:prstGeom>
        </p:spPr>
        <p:txBody>
          <a:bodyPr anchor="t" rtlCol="false" tIns="0" lIns="0" bIns="0" rIns="0">
            <a:spAutoFit/>
          </a:bodyPr>
          <a:lstStyle/>
          <a:p>
            <a:pPr algn="ctr">
              <a:lnSpc>
                <a:spcPts val="3359"/>
              </a:lnSpc>
              <a:spcBef>
                <a:spcPct val="0"/>
              </a:spcBef>
            </a:pPr>
            <a:r>
              <a:rPr lang="en-US" sz="2399">
                <a:solidFill>
                  <a:srgbClr val="FFFFFF"/>
                </a:solidFill>
                <a:latin typeface="Disket Mono"/>
              </a:rPr>
              <a:t>Firlyansyah Putra Pratama</a:t>
            </a:r>
          </a:p>
        </p:txBody>
      </p:sp>
      <p:sp>
        <p:nvSpPr>
          <p:cNvPr name="TextBox 21" id="21"/>
          <p:cNvSpPr txBox="true"/>
          <p:nvPr/>
        </p:nvSpPr>
        <p:spPr>
          <a:xfrm rot="0">
            <a:off x="11243091" y="5432033"/>
            <a:ext cx="1911251" cy="415290"/>
          </a:xfrm>
          <a:prstGeom prst="rect">
            <a:avLst/>
          </a:prstGeom>
        </p:spPr>
        <p:txBody>
          <a:bodyPr anchor="t" rtlCol="false" tIns="0" lIns="0" bIns="0" rIns="0">
            <a:spAutoFit/>
          </a:bodyPr>
          <a:lstStyle/>
          <a:p>
            <a:pPr algn="ctr">
              <a:lnSpc>
                <a:spcPts val="3359"/>
              </a:lnSpc>
              <a:spcBef>
                <a:spcPct val="0"/>
              </a:spcBef>
            </a:pPr>
            <a:r>
              <a:rPr lang="en-US" sz="2399">
                <a:solidFill>
                  <a:srgbClr val="FFFFFF"/>
                </a:solidFill>
                <a:latin typeface="Disket Mono"/>
              </a:rPr>
              <a:t>231511010</a:t>
            </a:r>
          </a:p>
        </p:txBody>
      </p:sp>
      <p:sp>
        <p:nvSpPr>
          <p:cNvPr name="TextBox 22" id="22"/>
          <p:cNvSpPr txBox="true"/>
          <p:nvPr/>
        </p:nvSpPr>
        <p:spPr>
          <a:xfrm rot="0">
            <a:off x="4450840" y="6115835"/>
            <a:ext cx="5095577" cy="415290"/>
          </a:xfrm>
          <a:prstGeom prst="rect">
            <a:avLst/>
          </a:prstGeom>
        </p:spPr>
        <p:txBody>
          <a:bodyPr anchor="t" rtlCol="false" tIns="0" lIns="0" bIns="0" rIns="0">
            <a:spAutoFit/>
          </a:bodyPr>
          <a:lstStyle/>
          <a:p>
            <a:pPr algn="ctr">
              <a:lnSpc>
                <a:spcPts val="3359"/>
              </a:lnSpc>
              <a:spcBef>
                <a:spcPct val="0"/>
              </a:spcBef>
            </a:pPr>
            <a:r>
              <a:rPr lang="en-US" sz="2399">
                <a:solidFill>
                  <a:srgbClr val="FFFFFF"/>
                </a:solidFill>
                <a:latin typeface="Disket Mono"/>
              </a:rPr>
              <a:t>Ilham Faisal Ridhotulloh</a:t>
            </a:r>
          </a:p>
        </p:txBody>
      </p:sp>
      <p:sp>
        <p:nvSpPr>
          <p:cNvPr name="TextBox 23" id="23"/>
          <p:cNvSpPr txBox="true"/>
          <p:nvPr/>
        </p:nvSpPr>
        <p:spPr>
          <a:xfrm rot="0">
            <a:off x="11243314" y="6115835"/>
            <a:ext cx="1910804" cy="415290"/>
          </a:xfrm>
          <a:prstGeom prst="rect">
            <a:avLst/>
          </a:prstGeom>
        </p:spPr>
        <p:txBody>
          <a:bodyPr anchor="t" rtlCol="false" tIns="0" lIns="0" bIns="0" rIns="0">
            <a:spAutoFit/>
          </a:bodyPr>
          <a:lstStyle/>
          <a:p>
            <a:pPr algn="ctr">
              <a:lnSpc>
                <a:spcPts val="3359"/>
              </a:lnSpc>
              <a:spcBef>
                <a:spcPct val="0"/>
              </a:spcBef>
            </a:pPr>
            <a:r>
              <a:rPr lang="en-US" sz="2399">
                <a:solidFill>
                  <a:srgbClr val="FFFFFF"/>
                </a:solidFill>
                <a:latin typeface="Disket Mono"/>
              </a:rPr>
              <a:t>231511016</a:t>
            </a:r>
          </a:p>
        </p:txBody>
      </p:sp>
      <p:sp>
        <p:nvSpPr>
          <p:cNvPr name="TextBox 24" id="24"/>
          <p:cNvSpPr txBox="true"/>
          <p:nvPr/>
        </p:nvSpPr>
        <p:spPr>
          <a:xfrm rot="0">
            <a:off x="4662995" y="6799637"/>
            <a:ext cx="4671268" cy="415290"/>
          </a:xfrm>
          <a:prstGeom prst="rect">
            <a:avLst/>
          </a:prstGeom>
        </p:spPr>
        <p:txBody>
          <a:bodyPr anchor="t" rtlCol="false" tIns="0" lIns="0" bIns="0" rIns="0">
            <a:spAutoFit/>
          </a:bodyPr>
          <a:lstStyle/>
          <a:p>
            <a:pPr algn="ctr">
              <a:lnSpc>
                <a:spcPts val="3359"/>
              </a:lnSpc>
              <a:spcBef>
                <a:spcPct val="0"/>
              </a:spcBef>
            </a:pPr>
            <a:r>
              <a:rPr lang="en-US" sz="2399">
                <a:solidFill>
                  <a:srgbClr val="FFFFFF"/>
                </a:solidFill>
                <a:latin typeface="Disket Mono"/>
              </a:rPr>
              <a:t>Muhammad Ridho Firdaus</a:t>
            </a:r>
          </a:p>
        </p:txBody>
      </p:sp>
      <p:sp>
        <p:nvSpPr>
          <p:cNvPr name="TextBox 25" id="25"/>
          <p:cNvSpPr txBox="true"/>
          <p:nvPr/>
        </p:nvSpPr>
        <p:spPr>
          <a:xfrm rot="0">
            <a:off x="11243091" y="6799637"/>
            <a:ext cx="1911251" cy="415290"/>
          </a:xfrm>
          <a:prstGeom prst="rect">
            <a:avLst/>
          </a:prstGeom>
        </p:spPr>
        <p:txBody>
          <a:bodyPr anchor="t" rtlCol="false" tIns="0" lIns="0" bIns="0" rIns="0">
            <a:spAutoFit/>
          </a:bodyPr>
          <a:lstStyle/>
          <a:p>
            <a:pPr algn="ctr">
              <a:lnSpc>
                <a:spcPts val="3359"/>
              </a:lnSpc>
              <a:spcBef>
                <a:spcPct val="0"/>
              </a:spcBef>
            </a:pPr>
            <a:r>
              <a:rPr lang="en-US" sz="2399">
                <a:solidFill>
                  <a:srgbClr val="FFFFFF"/>
                </a:solidFill>
                <a:latin typeface="Disket Mono"/>
              </a:rPr>
              <a:t>231511022</a:t>
            </a:r>
          </a:p>
        </p:txBody>
      </p:sp>
      <p:sp>
        <p:nvSpPr>
          <p:cNvPr name="TextBox 26" id="26"/>
          <p:cNvSpPr txBox="true"/>
          <p:nvPr/>
        </p:nvSpPr>
        <p:spPr>
          <a:xfrm rot="0">
            <a:off x="4132571" y="7483439"/>
            <a:ext cx="5732115" cy="415290"/>
          </a:xfrm>
          <a:prstGeom prst="rect">
            <a:avLst/>
          </a:prstGeom>
        </p:spPr>
        <p:txBody>
          <a:bodyPr anchor="t" rtlCol="false" tIns="0" lIns="0" bIns="0" rIns="0">
            <a:spAutoFit/>
          </a:bodyPr>
          <a:lstStyle/>
          <a:p>
            <a:pPr algn="ctr">
              <a:lnSpc>
                <a:spcPts val="3359"/>
              </a:lnSpc>
              <a:spcBef>
                <a:spcPct val="0"/>
              </a:spcBef>
            </a:pPr>
            <a:r>
              <a:rPr lang="en-US" sz="2399">
                <a:solidFill>
                  <a:srgbClr val="FFFFFF"/>
                </a:solidFill>
                <a:latin typeface="Disket Mono"/>
              </a:rPr>
              <a:t>Ridho Khairiansyah Al-Rahmi</a:t>
            </a:r>
          </a:p>
        </p:txBody>
      </p:sp>
      <p:sp>
        <p:nvSpPr>
          <p:cNvPr name="TextBox 27" id="27"/>
          <p:cNvSpPr txBox="true"/>
          <p:nvPr/>
        </p:nvSpPr>
        <p:spPr>
          <a:xfrm rot="0">
            <a:off x="11243091" y="7483439"/>
            <a:ext cx="1911251" cy="415290"/>
          </a:xfrm>
          <a:prstGeom prst="rect">
            <a:avLst/>
          </a:prstGeom>
        </p:spPr>
        <p:txBody>
          <a:bodyPr anchor="t" rtlCol="false" tIns="0" lIns="0" bIns="0" rIns="0">
            <a:spAutoFit/>
          </a:bodyPr>
          <a:lstStyle/>
          <a:p>
            <a:pPr algn="ctr">
              <a:lnSpc>
                <a:spcPts val="3359"/>
              </a:lnSpc>
              <a:spcBef>
                <a:spcPct val="0"/>
              </a:spcBef>
            </a:pPr>
            <a:r>
              <a:rPr lang="en-US" sz="2399">
                <a:solidFill>
                  <a:srgbClr val="FFFFFF"/>
                </a:solidFill>
                <a:latin typeface="Disket Mono"/>
              </a:rPr>
              <a:t>231511028</a:t>
            </a:r>
          </a:p>
        </p:txBody>
      </p:sp>
      <p:sp>
        <p:nvSpPr>
          <p:cNvPr name="Freeform 28" id="28"/>
          <p:cNvSpPr/>
          <p:nvPr/>
        </p:nvSpPr>
        <p:spPr>
          <a:xfrm flipH="false" flipV="false" rot="0">
            <a:off x="-698589" y="6172985"/>
            <a:ext cx="3370555" cy="3571879"/>
          </a:xfrm>
          <a:custGeom>
            <a:avLst/>
            <a:gdLst/>
            <a:ahLst/>
            <a:cxnLst/>
            <a:rect r="r" b="b" t="t" l="l"/>
            <a:pathLst>
              <a:path h="3571879" w="3370555">
                <a:moveTo>
                  <a:pt x="0" y="0"/>
                </a:moveTo>
                <a:lnTo>
                  <a:pt x="3370555" y="0"/>
                </a:lnTo>
                <a:lnTo>
                  <a:pt x="3370555" y="3571880"/>
                </a:lnTo>
                <a:lnTo>
                  <a:pt x="0" y="357188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185970" y="2934751"/>
            <a:ext cx="18473970" cy="10391608"/>
          </a:xfrm>
          <a:custGeom>
            <a:avLst/>
            <a:gdLst/>
            <a:ahLst/>
            <a:cxnLst/>
            <a:rect r="r" b="b" t="t" l="l"/>
            <a:pathLst>
              <a:path h="10391608" w="18473970">
                <a:moveTo>
                  <a:pt x="0" y="0"/>
                </a:moveTo>
                <a:lnTo>
                  <a:pt x="18473970" y="0"/>
                </a:lnTo>
                <a:lnTo>
                  <a:pt x="18473970" y="10391608"/>
                </a:lnTo>
                <a:lnTo>
                  <a:pt x="0" y="10391608"/>
                </a:lnTo>
                <a:lnTo>
                  <a:pt x="0" y="0"/>
                </a:lnTo>
                <a:close/>
              </a:path>
            </a:pathLst>
          </a:custGeom>
          <a:blipFill>
            <a:blip r:embed="rId2">
              <a:alphaModFix amt="14000"/>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087722" y="960129"/>
            <a:ext cx="16230600" cy="2672067"/>
            <a:chOff x="0" y="0"/>
            <a:chExt cx="4274726" cy="703754"/>
          </a:xfrm>
        </p:grpSpPr>
        <p:sp>
          <p:nvSpPr>
            <p:cNvPr name="Freeform 4" id="4"/>
            <p:cNvSpPr/>
            <p:nvPr/>
          </p:nvSpPr>
          <p:spPr>
            <a:xfrm flipH="false" flipV="false" rot="0">
              <a:off x="0" y="0"/>
              <a:ext cx="4274726" cy="703754"/>
            </a:xfrm>
            <a:custGeom>
              <a:avLst/>
              <a:gdLst/>
              <a:ahLst/>
              <a:cxnLst/>
              <a:rect r="r" b="b" t="t" l="l"/>
              <a:pathLst>
                <a:path h="703754" w="4274726">
                  <a:moveTo>
                    <a:pt x="23373" y="0"/>
                  </a:moveTo>
                  <a:lnTo>
                    <a:pt x="4251353" y="0"/>
                  </a:lnTo>
                  <a:cubicBezTo>
                    <a:pt x="4264261" y="0"/>
                    <a:pt x="4274726" y="10464"/>
                    <a:pt x="4274726" y="23373"/>
                  </a:cubicBezTo>
                  <a:lnTo>
                    <a:pt x="4274726" y="680382"/>
                  </a:lnTo>
                  <a:cubicBezTo>
                    <a:pt x="4274726" y="693290"/>
                    <a:pt x="4264261" y="703754"/>
                    <a:pt x="4251353" y="703754"/>
                  </a:cubicBezTo>
                  <a:lnTo>
                    <a:pt x="23373" y="703754"/>
                  </a:lnTo>
                  <a:cubicBezTo>
                    <a:pt x="10464" y="703754"/>
                    <a:pt x="0" y="693290"/>
                    <a:pt x="0" y="680382"/>
                  </a:cubicBezTo>
                  <a:lnTo>
                    <a:pt x="0" y="23373"/>
                  </a:lnTo>
                  <a:cubicBezTo>
                    <a:pt x="0" y="10464"/>
                    <a:pt x="10464" y="0"/>
                    <a:pt x="23373" y="0"/>
                  </a:cubicBezTo>
                  <a:close/>
                </a:path>
              </a:pathLst>
            </a:custGeom>
            <a:solidFill>
              <a:srgbClr val="000000"/>
            </a:solidFill>
            <a:ln w="47625" cap="rnd">
              <a:solidFill>
                <a:srgbClr val="21EF80"/>
              </a:solidFill>
              <a:prstDash val="solid"/>
              <a:round/>
            </a:ln>
          </p:spPr>
        </p:sp>
        <p:sp>
          <p:nvSpPr>
            <p:cNvPr name="TextBox 5" id="5"/>
            <p:cNvSpPr txBox="true"/>
            <p:nvPr/>
          </p:nvSpPr>
          <p:spPr>
            <a:xfrm>
              <a:off x="0" y="-28575"/>
              <a:ext cx="812800" cy="841375"/>
            </a:xfrm>
            <a:prstGeom prst="rect">
              <a:avLst/>
            </a:prstGeom>
          </p:spPr>
          <p:txBody>
            <a:bodyPr anchor="ctr" rtlCol="false" tIns="254000" lIns="254000" bIns="254000" rIns="254000"/>
            <a:lstStyle/>
            <a:p>
              <a:pPr algn="ctr">
                <a:lnSpc>
                  <a:spcPts val="2100"/>
                </a:lnSpc>
              </a:pPr>
            </a:p>
          </p:txBody>
        </p:sp>
      </p:grpSp>
      <p:pic>
        <p:nvPicPr>
          <p:cNvPr name="Picture 6" id="6"/>
          <p:cNvPicPr>
            <a:picLocks noChangeAspect="true"/>
          </p:cNvPicPr>
          <p:nvPr/>
        </p:nvPicPr>
        <p:blipFill>
          <a:blip r:embed="rId4"/>
          <a:srcRect l="0" t="0" r="0" b="0"/>
          <a:stretch>
            <a:fillRect/>
          </a:stretch>
        </p:blipFill>
        <p:spPr>
          <a:xfrm flipH="false" flipV="false" rot="0">
            <a:off x="5215813" y="3808929"/>
            <a:ext cx="716984" cy="765619"/>
          </a:xfrm>
          <a:prstGeom prst="rect">
            <a:avLst/>
          </a:prstGeom>
        </p:spPr>
      </p:pic>
      <p:sp>
        <p:nvSpPr>
          <p:cNvPr name="Freeform 7" id="7"/>
          <p:cNvSpPr/>
          <p:nvPr/>
        </p:nvSpPr>
        <p:spPr>
          <a:xfrm flipH="false" flipV="false" rot="0">
            <a:off x="4007539" y="4751280"/>
            <a:ext cx="3191587" cy="481640"/>
          </a:xfrm>
          <a:custGeom>
            <a:avLst/>
            <a:gdLst/>
            <a:ahLst/>
            <a:cxnLst/>
            <a:rect r="r" b="b" t="t" l="l"/>
            <a:pathLst>
              <a:path h="481640" w="3191587">
                <a:moveTo>
                  <a:pt x="0" y="0"/>
                </a:moveTo>
                <a:lnTo>
                  <a:pt x="3191587" y="0"/>
                </a:lnTo>
                <a:lnTo>
                  <a:pt x="3191587" y="481640"/>
                </a:lnTo>
                <a:lnTo>
                  <a:pt x="0" y="48164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7664566" y="4751280"/>
            <a:ext cx="3191587" cy="481640"/>
          </a:xfrm>
          <a:custGeom>
            <a:avLst/>
            <a:gdLst/>
            <a:ahLst/>
            <a:cxnLst/>
            <a:rect r="r" b="b" t="t" l="l"/>
            <a:pathLst>
              <a:path h="481640" w="3191587">
                <a:moveTo>
                  <a:pt x="0" y="0"/>
                </a:moveTo>
                <a:lnTo>
                  <a:pt x="3191588" y="0"/>
                </a:lnTo>
                <a:lnTo>
                  <a:pt x="3191588" y="481640"/>
                </a:lnTo>
                <a:lnTo>
                  <a:pt x="0" y="48164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0">
            <a:off x="11321593" y="4751280"/>
            <a:ext cx="3191587" cy="481640"/>
          </a:xfrm>
          <a:custGeom>
            <a:avLst/>
            <a:gdLst/>
            <a:ahLst/>
            <a:cxnLst/>
            <a:rect r="r" b="b" t="t" l="l"/>
            <a:pathLst>
              <a:path h="481640" w="3191587">
                <a:moveTo>
                  <a:pt x="0" y="0"/>
                </a:moveTo>
                <a:lnTo>
                  <a:pt x="3191588" y="0"/>
                </a:lnTo>
                <a:lnTo>
                  <a:pt x="3191588" y="481640"/>
                </a:lnTo>
                <a:lnTo>
                  <a:pt x="0" y="48164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0" id="10"/>
          <p:cNvSpPr/>
          <p:nvPr/>
        </p:nvSpPr>
        <p:spPr>
          <a:xfrm flipH="false" flipV="false" rot="0">
            <a:off x="4016176" y="7618004"/>
            <a:ext cx="3191587" cy="481640"/>
          </a:xfrm>
          <a:custGeom>
            <a:avLst/>
            <a:gdLst/>
            <a:ahLst/>
            <a:cxnLst/>
            <a:rect r="r" b="b" t="t" l="l"/>
            <a:pathLst>
              <a:path h="481640" w="3191587">
                <a:moveTo>
                  <a:pt x="0" y="0"/>
                </a:moveTo>
                <a:lnTo>
                  <a:pt x="3191587" y="0"/>
                </a:lnTo>
                <a:lnTo>
                  <a:pt x="3191587" y="481640"/>
                </a:lnTo>
                <a:lnTo>
                  <a:pt x="0" y="48164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11" id="11"/>
          <p:cNvGrpSpPr/>
          <p:nvPr/>
        </p:nvGrpSpPr>
        <p:grpSpPr>
          <a:xfrm rot="0">
            <a:off x="0" y="9465127"/>
            <a:ext cx="21945600" cy="1103930"/>
            <a:chOff x="0" y="0"/>
            <a:chExt cx="29260800" cy="1471907"/>
          </a:xfrm>
        </p:grpSpPr>
        <p:sp>
          <p:nvSpPr>
            <p:cNvPr name="Freeform 12" id="12"/>
            <p:cNvSpPr/>
            <p:nvPr/>
          </p:nvSpPr>
          <p:spPr>
            <a:xfrm flipH="false" flipV="false" rot="0">
              <a:off x="0" y="0"/>
              <a:ext cx="9753600" cy="1471907"/>
            </a:xfrm>
            <a:custGeom>
              <a:avLst/>
              <a:gdLst/>
              <a:ahLst/>
              <a:cxnLst/>
              <a:rect r="r" b="b" t="t" l="l"/>
              <a:pathLst>
                <a:path h="1471907" w="9753600">
                  <a:moveTo>
                    <a:pt x="0" y="0"/>
                  </a:moveTo>
                  <a:lnTo>
                    <a:pt x="9753600" y="0"/>
                  </a:lnTo>
                  <a:lnTo>
                    <a:pt x="9753600" y="1471907"/>
                  </a:lnTo>
                  <a:lnTo>
                    <a:pt x="0" y="147190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3" id="13"/>
            <p:cNvSpPr/>
            <p:nvPr/>
          </p:nvSpPr>
          <p:spPr>
            <a:xfrm flipH="false" flipV="false" rot="0">
              <a:off x="9753600" y="0"/>
              <a:ext cx="9753600" cy="1471907"/>
            </a:xfrm>
            <a:custGeom>
              <a:avLst/>
              <a:gdLst/>
              <a:ahLst/>
              <a:cxnLst/>
              <a:rect r="r" b="b" t="t" l="l"/>
              <a:pathLst>
                <a:path h="1471907" w="9753600">
                  <a:moveTo>
                    <a:pt x="0" y="0"/>
                  </a:moveTo>
                  <a:lnTo>
                    <a:pt x="9753600" y="0"/>
                  </a:lnTo>
                  <a:lnTo>
                    <a:pt x="9753600" y="1471907"/>
                  </a:lnTo>
                  <a:lnTo>
                    <a:pt x="0" y="147190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4" id="14"/>
            <p:cNvSpPr/>
            <p:nvPr/>
          </p:nvSpPr>
          <p:spPr>
            <a:xfrm flipH="false" flipV="false" rot="0">
              <a:off x="19507200" y="0"/>
              <a:ext cx="9753600" cy="1471907"/>
            </a:xfrm>
            <a:custGeom>
              <a:avLst/>
              <a:gdLst/>
              <a:ahLst/>
              <a:cxnLst/>
              <a:rect r="r" b="b" t="t" l="l"/>
              <a:pathLst>
                <a:path h="1471907" w="9753600">
                  <a:moveTo>
                    <a:pt x="0" y="0"/>
                  </a:moveTo>
                  <a:lnTo>
                    <a:pt x="9753600" y="0"/>
                  </a:lnTo>
                  <a:lnTo>
                    <a:pt x="9753600" y="1471907"/>
                  </a:lnTo>
                  <a:lnTo>
                    <a:pt x="0" y="147190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pic>
        <p:nvPicPr>
          <p:cNvPr name="Picture 15" id="15"/>
          <p:cNvPicPr>
            <a:picLocks noChangeAspect="true"/>
          </p:cNvPicPr>
          <p:nvPr/>
        </p:nvPicPr>
        <p:blipFill>
          <a:blip r:embed="rId9"/>
          <a:srcRect l="0" t="0" r="0" b="0"/>
          <a:stretch>
            <a:fillRect/>
          </a:stretch>
        </p:blipFill>
        <p:spPr>
          <a:xfrm flipH="false" flipV="false" rot="0">
            <a:off x="16907340" y="401679"/>
            <a:ext cx="744368" cy="331244"/>
          </a:xfrm>
          <a:prstGeom prst="rect">
            <a:avLst/>
          </a:prstGeom>
        </p:spPr>
      </p:pic>
      <p:pic>
        <p:nvPicPr>
          <p:cNvPr name="Picture 16" id="16"/>
          <p:cNvPicPr>
            <a:picLocks noChangeAspect="true"/>
          </p:cNvPicPr>
          <p:nvPr/>
        </p:nvPicPr>
        <p:blipFill>
          <a:blip r:embed="rId10"/>
          <a:srcRect l="0" t="0" r="0" b="0"/>
          <a:stretch>
            <a:fillRect/>
          </a:stretch>
        </p:blipFill>
        <p:spPr>
          <a:xfrm flipH="false" flipV="false" rot="0">
            <a:off x="8837628" y="3808929"/>
            <a:ext cx="673745" cy="765619"/>
          </a:xfrm>
          <a:prstGeom prst="rect">
            <a:avLst/>
          </a:prstGeom>
        </p:spPr>
      </p:pic>
      <p:pic>
        <p:nvPicPr>
          <p:cNvPr name="Picture 17" id="17"/>
          <p:cNvPicPr>
            <a:picLocks noChangeAspect="true"/>
          </p:cNvPicPr>
          <p:nvPr/>
        </p:nvPicPr>
        <p:blipFill>
          <a:blip r:embed="rId11"/>
          <a:srcRect l="0" t="0" r="0" b="0"/>
          <a:stretch>
            <a:fillRect/>
          </a:stretch>
        </p:blipFill>
        <p:spPr>
          <a:xfrm flipH="false" flipV="false" rot="0">
            <a:off x="12416205" y="3922906"/>
            <a:ext cx="888702" cy="537665"/>
          </a:xfrm>
          <a:prstGeom prst="rect">
            <a:avLst/>
          </a:prstGeom>
        </p:spPr>
      </p:pic>
      <p:pic>
        <p:nvPicPr>
          <p:cNvPr name="Picture 18" id="18"/>
          <p:cNvPicPr>
            <a:picLocks noChangeAspect="true"/>
          </p:cNvPicPr>
          <p:nvPr/>
        </p:nvPicPr>
        <p:blipFill>
          <a:blip r:embed="rId12"/>
          <a:srcRect l="0" t="0" r="0" b="0"/>
          <a:stretch>
            <a:fillRect/>
          </a:stretch>
        </p:blipFill>
        <p:spPr>
          <a:xfrm flipH="false" flipV="false" rot="0">
            <a:off x="5276321" y="6506704"/>
            <a:ext cx="671297" cy="750052"/>
          </a:xfrm>
          <a:prstGeom prst="rect">
            <a:avLst/>
          </a:prstGeom>
        </p:spPr>
      </p:pic>
      <p:sp>
        <p:nvSpPr>
          <p:cNvPr name="Freeform 19" id="19"/>
          <p:cNvSpPr/>
          <p:nvPr/>
        </p:nvSpPr>
        <p:spPr>
          <a:xfrm flipH="false" flipV="false" rot="0">
            <a:off x="636292" y="350955"/>
            <a:ext cx="1082363" cy="464432"/>
          </a:xfrm>
          <a:custGeom>
            <a:avLst/>
            <a:gdLst/>
            <a:ahLst/>
            <a:cxnLst/>
            <a:rect r="r" b="b" t="t" l="l"/>
            <a:pathLst>
              <a:path h="464432" w="1082363">
                <a:moveTo>
                  <a:pt x="0" y="0"/>
                </a:moveTo>
                <a:lnTo>
                  <a:pt x="1082363" y="0"/>
                </a:lnTo>
                <a:lnTo>
                  <a:pt x="1082363" y="464432"/>
                </a:lnTo>
                <a:lnTo>
                  <a:pt x="0" y="464432"/>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20" id="20"/>
          <p:cNvSpPr/>
          <p:nvPr/>
        </p:nvSpPr>
        <p:spPr>
          <a:xfrm flipH="false" flipV="false" rot="0">
            <a:off x="11321593" y="7553895"/>
            <a:ext cx="3191587" cy="481640"/>
          </a:xfrm>
          <a:custGeom>
            <a:avLst/>
            <a:gdLst/>
            <a:ahLst/>
            <a:cxnLst/>
            <a:rect r="r" b="b" t="t" l="l"/>
            <a:pathLst>
              <a:path h="481640" w="3191587">
                <a:moveTo>
                  <a:pt x="0" y="0"/>
                </a:moveTo>
                <a:lnTo>
                  <a:pt x="3191588" y="0"/>
                </a:lnTo>
                <a:lnTo>
                  <a:pt x="3191588" y="481640"/>
                </a:lnTo>
                <a:lnTo>
                  <a:pt x="0" y="48164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pic>
        <p:nvPicPr>
          <p:cNvPr name="Picture 21" id="21"/>
          <p:cNvPicPr>
            <a:picLocks noChangeAspect="true"/>
          </p:cNvPicPr>
          <p:nvPr/>
        </p:nvPicPr>
        <p:blipFill>
          <a:blip r:embed="rId15"/>
          <a:srcRect l="0" t="0" r="0" b="0"/>
          <a:stretch>
            <a:fillRect/>
          </a:stretch>
        </p:blipFill>
        <p:spPr>
          <a:xfrm flipH="false" flipV="false" rot="0">
            <a:off x="12696871" y="6663035"/>
            <a:ext cx="716231" cy="734529"/>
          </a:xfrm>
          <a:prstGeom prst="rect">
            <a:avLst/>
          </a:prstGeom>
        </p:spPr>
      </p:pic>
      <p:sp>
        <p:nvSpPr>
          <p:cNvPr name="TextBox 22" id="22"/>
          <p:cNvSpPr txBox="true"/>
          <p:nvPr/>
        </p:nvSpPr>
        <p:spPr>
          <a:xfrm rot="0">
            <a:off x="4007539" y="5415164"/>
            <a:ext cx="3191587" cy="725837"/>
          </a:xfrm>
          <a:prstGeom prst="rect">
            <a:avLst/>
          </a:prstGeom>
        </p:spPr>
        <p:txBody>
          <a:bodyPr anchor="t" rtlCol="false" tIns="0" lIns="0" bIns="0" rIns="0">
            <a:spAutoFit/>
          </a:bodyPr>
          <a:lstStyle/>
          <a:p>
            <a:pPr algn="ctr">
              <a:lnSpc>
                <a:spcPts val="2931"/>
              </a:lnSpc>
            </a:pPr>
            <a:r>
              <a:rPr lang="en-US" sz="2094">
                <a:solidFill>
                  <a:srgbClr val="FFFFFF"/>
                </a:solidFill>
                <a:latin typeface="Disket Mono"/>
              </a:rPr>
              <a:t>Definisi ragam bahasa</a:t>
            </a:r>
          </a:p>
        </p:txBody>
      </p:sp>
      <p:sp>
        <p:nvSpPr>
          <p:cNvPr name="TextBox 23" id="23"/>
          <p:cNvSpPr txBox="true"/>
          <p:nvPr/>
        </p:nvSpPr>
        <p:spPr>
          <a:xfrm rot="0">
            <a:off x="7664566" y="5415164"/>
            <a:ext cx="3191587" cy="1091540"/>
          </a:xfrm>
          <a:prstGeom prst="rect">
            <a:avLst/>
          </a:prstGeom>
        </p:spPr>
        <p:txBody>
          <a:bodyPr anchor="t" rtlCol="false" tIns="0" lIns="0" bIns="0" rIns="0">
            <a:spAutoFit/>
          </a:bodyPr>
          <a:lstStyle/>
          <a:p>
            <a:pPr algn="ctr">
              <a:lnSpc>
                <a:spcPts val="2931"/>
              </a:lnSpc>
            </a:pPr>
            <a:r>
              <a:rPr lang="en-US" sz="2094">
                <a:solidFill>
                  <a:srgbClr val="FFFFFF"/>
                </a:solidFill>
                <a:latin typeface="Disket Mono"/>
              </a:rPr>
              <a:t>ragam bahasa berdasarkan lisan dan tulisan</a:t>
            </a:r>
          </a:p>
        </p:txBody>
      </p:sp>
      <p:sp>
        <p:nvSpPr>
          <p:cNvPr name="TextBox 24" id="24"/>
          <p:cNvSpPr txBox="true"/>
          <p:nvPr/>
        </p:nvSpPr>
        <p:spPr>
          <a:xfrm rot="0">
            <a:off x="11321593" y="5415164"/>
            <a:ext cx="3191587" cy="1091540"/>
          </a:xfrm>
          <a:prstGeom prst="rect">
            <a:avLst/>
          </a:prstGeom>
        </p:spPr>
        <p:txBody>
          <a:bodyPr anchor="t" rtlCol="false" tIns="0" lIns="0" bIns="0" rIns="0">
            <a:spAutoFit/>
          </a:bodyPr>
          <a:lstStyle/>
          <a:p>
            <a:pPr algn="ctr">
              <a:lnSpc>
                <a:spcPts val="2931"/>
              </a:lnSpc>
            </a:pPr>
            <a:r>
              <a:rPr lang="en-US" sz="2094">
                <a:solidFill>
                  <a:srgbClr val="FFFFFF"/>
                </a:solidFill>
                <a:latin typeface="Disket Mono"/>
              </a:rPr>
              <a:t>ragam bahasa berdasasrkan penuturan</a:t>
            </a:r>
          </a:p>
        </p:txBody>
      </p:sp>
      <p:sp>
        <p:nvSpPr>
          <p:cNvPr name="TextBox 25" id="25"/>
          <p:cNvSpPr txBox="true"/>
          <p:nvPr/>
        </p:nvSpPr>
        <p:spPr>
          <a:xfrm rot="0">
            <a:off x="4016176" y="8281888"/>
            <a:ext cx="3191587" cy="1091540"/>
          </a:xfrm>
          <a:prstGeom prst="rect">
            <a:avLst/>
          </a:prstGeom>
        </p:spPr>
        <p:txBody>
          <a:bodyPr anchor="t" rtlCol="false" tIns="0" lIns="0" bIns="0" rIns="0">
            <a:spAutoFit/>
          </a:bodyPr>
          <a:lstStyle/>
          <a:p>
            <a:pPr algn="ctr">
              <a:lnSpc>
                <a:spcPts val="2931"/>
              </a:lnSpc>
            </a:pPr>
            <a:r>
              <a:rPr lang="en-US" sz="2094">
                <a:solidFill>
                  <a:srgbClr val="FFFFFF"/>
                </a:solidFill>
                <a:latin typeface="Disket Mono"/>
              </a:rPr>
              <a:t>ragam bahasa berdasarkan topik pembicaraan</a:t>
            </a:r>
          </a:p>
        </p:txBody>
      </p:sp>
      <p:sp>
        <p:nvSpPr>
          <p:cNvPr name="TextBox 26" id="26"/>
          <p:cNvSpPr txBox="true"/>
          <p:nvPr/>
        </p:nvSpPr>
        <p:spPr>
          <a:xfrm rot="0">
            <a:off x="1718655" y="1043308"/>
            <a:ext cx="10978215" cy="2496186"/>
          </a:xfrm>
          <a:prstGeom prst="rect">
            <a:avLst/>
          </a:prstGeom>
        </p:spPr>
        <p:txBody>
          <a:bodyPr anchor="t" rtlCol="false" tIns="0" lIns="0" bIns="0" rIns="0">
            <a:spAutoFit/>
          </a:bodyPr>
          <a:lstStyle/>
          <a:p>
            <a:pPr>
              <a:lnSpc>
                <a:spcPts val="9520"/>
              </a:lnSpc>
            </a:pPr>
            <a:r>
              <a:rPr lang="en-US" sz="8500">
                <a:solidFill>
                  <a:srgbClr val="FF63D8"/>
                </a:solidFill>
                <a:latin typeface="Arcade Gamer"/>
              </a:rPr>
              <a:t>TOPIK PEMBAHASAN</a:t>
            </a:r>
          </a:p>
        </p:txBody>
      </p:sp>
      <p:sp>
        <p:nvSpPr>
          <p:cNvPr name="TextBox 27" id="27"/>
          <p:cNvSpPr txBox="true"/>
          <p:nvPr/>
        </p:nvSpPr>
        <p:spPr>
          <a:xfrm rot="0">
            <a:off x="11321593" y="8281888"/>
            <a:ext cx="3191587" cy="725837"/>
          </a:xfrm>
          <a:prstGeom prst="rect">
            <a:avLst/>
          </a:prstGeom>
        </p:spPr>
        <p:txBody>
          <a:bodyPr anchor="t" rtlCol="false" tIns="0" lIns="0" bIns="0" rIns="0">
            <a:spAutoFit/>
          </a:bodyPr>
          <a:lstStyle/>
          <a:p>
            <a:pPr algn="ctr">
              <a:lnSpc>
                <a:spcPts val="2931"/>
              </a:lnSpc>
            </a:pPr>
            <a:r>
              <a:rPr lang="en-US" sz="2094">
                <a:solidFill>
                  <a:srgbClr val="FFFFFF"/>
                </a:solidFill>
                <a:latin typeface="Disket Mono"/>
              </a:rPr>
              <a:t>Kesantunan dalam</a:t>
            </a:r>
          </a:p>
          <a:p>
            <a:pPr algn="ctr">
              <a:lnSpc>
                <a:spcPts val="2931"/>
              </a:lnSpc>
            </a:pPr>
            <a:r>
              <a:rPr lang="en-US" sz="2094">
                <a:solidFill>
                  <a:srgbClr val="FFFFFF"/>
                </a:solidFill>
                <a:latin typeface="Disket Mono"/>
              </a:rPr>
              <a:t>berbahasa</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185970" y="0"/>
            <a:ext cx="18473970" cy="10391608"/>
          </a:xfrm>
          <a:custGeom>
            <a:avLst/>
            <a:gdLst/>
            <a:ahLst/>
            <a:cxnLst/>
            <a:rect r="r" b="b" t="t" l="l"/>
            <a:pathLst>
              <a:path h="10391608" w="18473970">
                <a:moveTo>
                  <a:pt x="0" y="0"/>
                </a:moveTo>
                <a:lnTo>
                  <a:pt x="18473970" y="0"/>
                </a:lnTo>
                <a:lnTo>
                  <a:pt x="18473970" y="10391608"/>
                </a:lnTo>
                <a:lnTo>
                  <a:pt x="0" y="10391608"/>
                </a:lnTo>
                <a:lnTo>
                  <a:pt x="0" y="0"/>
                </a:lnTo>
                <a:close/>
              </a:path>
            </a:pathLst>
          </a:custGeom>
          <a:blipFill>
            <a:blip r:embed="rId2">
              <a:alphaModFix amt="14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807632" y="1949135"/>
            <a:ext cx="6451668" cy="10752781"/>
          </a:xfrm>
          <a:custGeom>
            <a:avLst/>
            <a:gdLst/>
            <a:ahLst/>
            <a:cxnLst/>
            <a:rect r="r" b="b" t="t" l="l"/>
            <a:pathLst>
              <a:path h="10752781" w="6451668">
                <a:moveTo>
                  <a:pt x="0" y="0"/>
                </a:moveTo>
                <a:lnTo>
                  <a:pt x="6451668" y="0"/>
                </a:lnTo>
                <a:lnTo>
                  <a:pt x="6451668" y="10752780"/>
                </a:lnTo>
                <a:lnTo>
                  <a:pt x="0" y="1075278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1028700" y="5008113"/>
            <a:ext cx="8560485" cy="4034485"/>
            <a:chOff x="0" y="0"/>
            <a:chExt cx="2254613" cy="1062580"/>
          </a:xfrm>
        </p:grpSpPr>
        <p:sp>
          <p:nvSpPr>
            <p:cNvPr name="Freeform 5" id="5"/>
            <p:cNvSpPr/>
            <p:nvPr/>
          </p:nvSpPr>
          <p:spPr>
            <a:xfrm flipH="false" flipV="false" rot="0">
              <a:off x="0" y="0"/>
              <a:ext cx="2254613" cy="1062580"/>
            </a:xfrm>
            <a:custGeom>
              <a:avLst/>
              <a:gdLst/>
              <a:ahLst/>
              <a:cxnLst/>
              <a:rect r="r" b="b" t="t" l="l"/>
              <a:pathLst>
                <a:path h="1062580" w="2254613">
                  <a:moveTo>
                    <a:pt x="44315" y="0"/>
                  </a:moveTo>
                  <a:lnTo>
                    <a:pt x="2210299" y="0"/>
                  </a:lnTo>
                  <a:cubicBezTo>
                    <a:pt x="2222052" y="0"/>
                    <a:pt x="2233323" y="4669"/>
                    <a:pt x="2241634" y="12979"/>
                  </a:cubicBezTo>
                  <a:cubicBezTo>
                    <a:pt x="2249944" y="21290"/>
                    <a:pt x="2254613" y="32562"/>
                    <a:pt x="2254613" y="44315"/>
                  </a:cubicBezTo>
                  <a:lnTo>
                    <a:pt x="2254613" y="1018266"/>
                  </a:lnTo>
                  <a:cubicBezTo>
                    <a:pt x="2254613" y="1030019"/>
                    <a:pt x="2249944" y="1041291"/>
                    <a:pt x="2241634" y="1049601"/>
                  </a:cubicBezTo>
                  <a:cubicBezTo>
                    <a:pt x="2233323" y="1057912"/>
                    <a:pt x="2222052" y="1062580"/>
                    <a:pt x="2210299" y="1062580"/>
                  </a:cubicBezTo>
                  <a:lnTo>
                    <a:pt x="44315" y="1062580"/>
                  </a:lnTo>
                  <a:cubicBezTo>
                    <a:pt x="19840" y="1062580"/>
                    <a:pt x="0" y="1042740"/>
                    <a:pt x="0" y="1018266"/>
                  </a:cubicBezTo>
                  <a:lnTo>
                    <a:pt x="0" y="44315"/>
                  </a:lnTo>
                  <a:cubicBezTo>
                    <a:pt x="0" y="32562"/>
                    <a:pt x="4669" y="21290"/>
                    <a:pt x="12979" y="12979"/>
                  </a:cubicBezTo>
                  <a:cubicBezTo>
                    <a:pt x="21290" y="4669"/>
                    <a:pt x="32562" y="0"/>
                    <a:pt x="44315" y="0"/>
                  </a:cubicBezTo>
                  <a:close/>
                </a:path>
              </a:pathLst>
            </a:custGeom>
            <a:solidFill>
              <a:srgbClr val="000000"/>
            </a:solidFill>
            <a:ln w="47625" cap="rnd">
              <a:solidFill>
                <a:srgbClr val="21EF80"/>
              </a:solidFill>
              <a:prstDash val="solid"/>
              <a:round/>
            </a:ln>
          </p:spPr>
        </p:sp>
        <p:sp>
          <p:nvSpPr>
            <p:cNvPr name="TextBox 6" id="6"/>
            <p:cNvSpPr txBox="true"/>
            <p:nvPr/>
          </p:nvSpPr>
          <p:spPr>
            <a:xfrm>
              <a:off x="0" y="-76200"/>
              <a:ext cx="812800" cy="889000"/>
            </a:xfrm>
            <a:prstGeom prst="rect">
              <a:avLst/>
            </a:prstGeom>
          </p:spPr>
          <p:txBody>
            <a:bodyPr anchor="t" rtlCol="false" tIns="254000" lIns="254000" bIns="254000" rIns="254000"/>
            <a:lstStyle/>
            <a:p>
              <a:pPr algn="just">
                <a:lnSpc>
                  <a:spcPts val="3599"/>
                </a:lnSpc>
              </a:pPr>
              <a:r>
                <a:rPr lang="en-US" sz="2399">
                  <a:solidFill>
                    <a:srgbClr val="FFFFFF"/>
                  </a:solidFill>
                  <a:latin typeface="Disket Mono"/>
                </a:rPr>
                <a:t>Ragam bahasa merupakan variasi dalam penggunaan Bahasa, variasi di sini yaitu perbedaan atau penyesuaian. Dalam konteks Bahasa secara etimologi ragam bahasa adalah perbedaan penggunaan kebahasaan yang dilatar belakangi oleh faktor usia, jabatan, serta agama.</a:t>
              </a:r>
            </a:p>
          </p:txBody>
        </p:sp>
      </p:grpSp>
      <p:sp>
        <p:nvSpPr>
          <p:cNvPr name="Freeform 7" id="7"/>
          <p:cNvSpPr/>
          <p:nvPr/>
        </p:nvSpPr>
        <p:spPr>
          <a:xfrm flipH="true" flipV="false" rot="15680">
            <a:off x="9051728" y="8559051"/>
            <a:ext cx="335928" cy="313329"/>
          </a:xfrm>
          <a:custGeom>
            <a:avLst/>
            <a:gdLst/>
            <a:ahLst/>
            <a:cxnLst/>
            <a:rect r="r" b="b" t="t" l="l"/>
            <a:pathLst>
              <a:path h="313329" w="335928">
                <a:moveTo>
                  <a:pt x="335928" y="0"/>
                </a:moveTo>
                <a:lnTo>
                  <a:pt x="0" y="0"/>
                </a:lnTo>
                <a:lnTo>
                  <a:pt x="0" y="313329"/>
                </a:lnTo>
                <a:lnTo>
                  <a:pt x="335928" y="313329"/>
                </a:lnTo>
                <a:lnTo>
                  <a:pt x="335928" y="0"/>
                </a:lnTo>
                <a:close/>
              </a:path>
            </a:pathLst>
          </a:custGeom>
          <a:blipFill>
            <a:blip r:embed="rId6">
              <a:extLst>
                <a:ext uri="{96DAC541-7B7A-43D3-8B79-37D633B846F1}">
                  <asvg:svgBlip xmlns:asvg="http://schemas.microsoft.com/office/drawing/2016/SVG/main" r:embed="rId7"/>
                </a:ext>
              </a:extLst>
            </a:blip>
            <a:stretch>
              <a:fillRect l="0" t="0" r="0" b="0"/>
            </a:stretch>
          </a:blipFill>
        </p:spPr>
      </p:sp>
      <p:pic>
        <p:nvPicPr>
          <p:cNvPr name="Picture 8" id="8"/>
          <p:cNvPicPr>
            <a:picLocks noChangeAspect="true"/>
          </p:cNvPicPr>
          <p:nvPr/>
        </p:nvPicPr>
        <p:blipFill>
          <a:blip r:embed="rId8"/>
          <a:srcRect l="0" t="0" r="0" b="0"/>
          <a:stretch>
            <a:fillRect/>
          </a:stretch>
        </p:blipFill>
        <p:spPr>
          <a:xfrm flipH="false" flipV="false" rot="0">
            <a:off x="16514932" y="719461"/>
            <a:ext cx="744368" cy="331244"/>
          </a:xfrm>
          <a:prstGeom prst="rect">
            <a:avLst/>
          </a:prstGeom>
        </p:spPr>
      </p:pic>
      <p:sp>
        <p:nvSpPr>
          <p:cNvPr name="Freeform 9" id="9"/>
          <p:cNvSpPr/>
          <p:nvPr/>
        </p:nvSpPr>
        <p:spPr>
          <a:xfrm flipH="false" flipV="false" rot="0">
            <a:off x="1028700" y="668737"/>
            <a:ext cx="1082363" cy="464432"/>
          </a:xfrm>
          <a:custGeom>
            <a:avLst/>
            <a:gdLst/>
            <a:ahLst/>
            <a:cxnLst/>
            <a:rect r="r" b="b" t="t" l="l"/>
            <a:pathLst>
              <a:path h="464432" w="1082363">
                <a:moveTo>
                  <a:pt x="0" y="0"/>
                </a:moveTo>
                <a:lnTo>
                  <a:pt x="1082363" y="0"/>
                </a:lnTo>
                <a:lnTo>
                  <a:pt x="1082363" y="464432"/>
                </a:lnTo>
                <a:lnTo>
                  <a:pt x="0" y="46443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pic>
        <p:nvPicPr>
          <p:cNvPr name="Picture 10" id="10"/>
          <p:cNvPicPr>
            <a:picLocks noChangeAspect="true"/>
          </p:cNvPicPr>
          <p:nvPr/>
        </p:nvPicPr>
        <p:blipFill>
          <a:blip r:embed="rId11"/>
          <a:srcRect l="0" t="0" r="0" b="0"/>
          <a:stretch>
            <a:fillRect/>
          </a:stretch>
        </p:blipFill>
        <p:spPr>
          <a:xfrm flipH="false" flipV="false" rot="0">
            <a:off x="16527434" y="5098352"/>
            <a:ext cx="978075" cy="934061"/>
          </a:xfrm>
          <a:prstGeom prst="rect">
            <a:avLst/>
          </a:prstGeom>
        </p:spPr>
      </p:pic>
      <p:sp>
        <p:nvSpPr>
          <p:cNvPr name="TextBox 11" id="11"/>
          <p:cNvSpPr txBox="true"/>
          <p:nvPr/>
        </p:nvSpPr>
        <p:spPr>
          <a:xfrm rot="0">
            <a:off x="1028700" y="2191889"/>
            <a:ext cx="8632045" cy="1835150"/>
          </a:xfrm>
          <a:prstGeom prst="rect">
            <a:avLst/>
          </a:prstGeom>
        </p:spPr>
        <p:txBody>
          <a:bodyPr anchor="t" rtlCol="false" tIns="0" lIns="0" bIns="0" rIns="0">
            <a:spAutoFit/>
          </a:bodyPr>
          <a:lstStyle/>
          <a:p>
            <a:pPr>
              <a:lnSpc>
                <a:spcPts val="6999"/>
              </a:lnSpc>
            </a:pPr>
            <a:r>
              <a:rPr lang="en-US" sz="6249">
                <a:solidFill>
                  <a:srgbClr val="FF63D8"/>
                </a:solidFill>
                <a:latin typeface="Arcade Gamer"/>
              </a:rPr>
              <a:t>DEFINISI RAGAM BAHASA</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10999"/>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0" y="9705109"/>
            <a:ext cx="18288000" cy="1163782"/>
            <a:chOff x="0" y="0"/>
            <a:chExt cx="24384000" cy="1551709"/>
          </a:xfrm>
        </p:grpSpPr>
        <p:sp>
          <p:nvSpPr>
            <p:cNvPr name="Freeform 4" id="4"/>
            <p:cNvSpPr/>
            <p:nvPr/>
          </p:nvSpPr>
          <p:spPr>
            <a:xfrm flipH="false" flipV="false" rot="0">
              <a:off x="0" y="0"/>
              <a:ext cx="8128000" cy="1551709"/>
            </a:xfrm>
            <a:custGeom>
              <a:avLst/>
              <a:gdLst/>
              <a:ahLst/>
              <a:cxnLst/>
              <a:rect r="r" b="b" t="t" l="l"/>
              <a:pathLst>
                <a:path h="1551709" w="8128000">
                  <a:moveTo>
                    <a:pt x="0" y="0"/>
                  </a:moveTo>
                  <a:lnTo>
                    <a:pt x="8128000" y="0"/>
                  </a:lnTo>
                  <a:lnTo>
                    <a:pt x="8128000" y="1551709"/>
                  </a:lnTo>
                  <a:lnTo>
                    <a:pt x="0" y="15517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8128000" y="0"/>
              <a:ext cx="8128000" cy="1551709"/>
            </a:xfrm>
            <a:custGeom>
              <a:avLst/>
              <a:gdLst/>
              <a:ahLst/>
              <a:cxnLst/>
              <a:rect r="r" b="b" t="t" l="l"/>
              <a:pathLst>
                <a:path h="1551709" w="8128000">
                  <a:moveTo>
                    <a:pt x="0" y="0"/>
                  </a:moveTo>
                  <a:lnTo>
                    <a:pt x="8128000" y="0"/>
                  </a:lnTo>
                  <a:lnTo>
                    <a:pt x="8128000" y="1551709"/>
                  </a:lnTo>
                  <a:lnTo>
                    <a:pt x="0" y="15517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6256000" y="0"/>
              <a:ext cx="8128000" cy="1551709"/>
            </a:xfrm>
            <a:custGeom>
              <a:avLst/>
              <a:gdLst/>
              <a:ahLst/>
              <a:cxnLst/>
              <a:rect r="r" b="b" t="t" l="l"/>
              <a:pathLst>
                <a:path h="1551709" w="8128000">
                  <a:moveTo>
                    <a:pt x="0" y="0"/>
                  </a:moveTo>
                  <a:lnTo>
                    <a:pt x="8128000" y="0"/>
                  </a:lnTo>
                  <a:lnTo>
                    <a:pt x="8128000" y="1551709"/>
                  </a:lnTo>
                  <a:lnTo>
                    <a:pt x="0" y="15517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sp>
        <p:nvSpPr>
          <p:cNvPr name="Freeform 7" id="7"/>
          <p:cNvSpPr/>
          <p:nvPr/>
        </p:nvSpPr>
        <p:spPr>
          <a:xfrm flipH="false" flipV="false" rot="0">
            <a:off x="7002032" y="6114605"/>
            <a:ext cx="3590504" cy="3590504"/>
          </a:xfrm>
          <a:custGeom>
            <a:avLst/>
            <a:gdLst/>
            <a:ahLst/>
            <a:cxnLst/>
            <a:rect r="r" b="b" t="t" l="l"/>
            <a:pathLst>
              <a:path h="3590504" w="3590504">
                <a:moveTo>
                  <a:pt x="0" y="0"/>
                </a:moveTo>
                <a:lnTo>
                  <a:pt x="3590504" y="0"/>
                </a:lnTo>
                <a:lnTo>
                  <a:pt x="3590504" y="3590504"/>
                </a:lnTo>
                <a:lnTo>
                  <a:pt x="0" y="359050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13381398" y="8857429"/>
            <a:ext cx="2913900" cy="847680"/>
          </a:xfrm>
          <a:custGeom>
            <a:avLst/>
            <a:gdLst/>
            <a:ahLst/>
            <a:cxnLst/>
            <a:rect r="r" b="b" t="t" l="l"/>
            <a:pathLst>
              <a:path h="847680" w="2913900">
                <a:moveTo>
                  <a:pt x="0" y="0"/>
                </a:moveTo>
                <a:lnTo>
                  <a:pt x="2913900" y="0"/>
                </a:lnTo>
                <a:lnTo>
                  <a:pt x="2913900" y="847680"/>
                </a:lnTo>
                <a:lnTo>
                  <a:pt x="0" y="84768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9" id="9"/>
          <p:cNvSpPr/>
          <p:nvPr/>
        </p:nvSpPr>
        <p:spPr>
          <a:xfrm flipH="false" flipV="false" rot="0">
            <a:off x="15808423" y="8857429"/>
            <a:ext cx="2913900" cy="847680"/>
          </a:xfrm>
          <a:custGeom>
            <a:avLst/>
            <a:gdLst/>
            <a:ahLst/>
            <a:cxnLst/>
            <a:rect r="r" b="b" t="t" l="l"/>
            <a:pathLst>
              <a:path h="847680" w="2913900">
                <a:moveTo>
                  <a:pt x="0" y="0"/>
                </a:moveTo>
                <a:lnTo>
                  <a:pt x="2913900" y="0"/>
                </a:lnTo>
                <a:lnTo>
                  <a:pt x="2913900" y="847680"/>
                </a:lnTo>
                <a:lnTo>
                  <a:pt x="0" y="84768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0" id="10"/>
          <p:cNvSpPr/>
          <p:nvPr/>
        </p:nvSpPr>
        <p:spPr>
          <a:xfrm flipH="false" flipV="false" rot="0">
            <a:off x="10814350" y="8857429"/>
            <a:ext cx="471618" cy="847680"/>
          </a:xfrm>
          <a:custGeom>
            <a:avLst/>
            <a:gdLst/>
            <a:ahLst/>
            <a:cxnLst/>
            <a:rect r="r" b="b" t="t" l="l"/>
            <a:pathLst>
              <a:path h="847680" w="471618">
                <a:moveTo>
                  <a:pt x="0" y="0"/>
                </a:moveTo>
                <a:lnTo>
                  <a:pt x="471618" y="0"/>
                </a:lnTo>
                <a:lnTo>
                  <a:pt x="471618" y="847680"/>
                </a:lnTo>
                <a:lnTo>
                  <a:pt x="0" y="84768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1" id="11"/>
          <p:cNvSpPr/>
          <p:nvPr/>
        </p:nvSpPr>
        <p:spPr>
          <a:xfrm flipH="false" flipV="false" rot="0">
            <a:off x="7151826" y="716781"/>
            <a:ext cx="548836" cy="587276"/>
          </a:xfrm>
          <a:custGeom>
            <a:avLst/>
            <a:gdLst/>
            <a:ahLst/>
            <a:cxnLst/>
            <a:rect r="r" b="b" t="t" l="l"/>
            <a:pathLst>
              <a:path h="587276" w="548836">
                <a:moveTo>
                  <a:pt x="0" y="0"/>
                </a:moveTo>
                <a:lnTo>
                  <a:pt x="548836" y="0"/>
                </a:lnTo>
                <a:lnTo>
                  <a:pt x="548836" y="587277"/>
                </a:lnTo>
                <a:lnTo>
                  <a:pt x="0" y="587277"/>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2" id="12"/>
          <p:cNvSpPr/>
          <p:nvPr/>
        </p:nvSpPr>
        <p:spPr>
          <a:xfrm flipH="false" flipV="false" rot="0">
            <a:off x="6272125" y="756289"/>
            <a:ext cx="587276" cy="547769"/>
          </a:xfrm>
          <a:custGeom>
            <a:avLst/>
            <a:gdLst/>
            <a:ahLst/>
            <a:cxnLst/>
            <a:rect r="r" b="b" t="t" l="l"/>
            <a:pathLst>
              <a:path h="547769" w="587276">
                <a:moveTo>
                  <a:pt x="0" y="0"/>
                </a:moveTo>
                <a:lnTo>
                  <a:pt x="587276" y="0"/>
                </a:lnTo>
                <a:lnTo>
                  <a:pt x="587276" y="547769"/>
                </a:lnTo>
                <a:lnTo>
                  <a:pt x="0" y="547769"/>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3" id="13"/>
          <p:cNvSpPr/>
          <p:nvPr/>
        </p:nvSpPr>
        <p:spPr>
          <a:xfrm flipH="false" flipV="false" rot="0">
            <a:off x="9939918" y="697028"/>
            <a:ext cx="548836" cy="587276"/>
          </a:xfrm>
          <a:custGeom>
            <a:avLst/>
            <a:gdLst/>
            <a:ahLst/>
            <a:cxnLst/>
            <a:rect r="r" b="b" t="t" l="l"/>
            <a:pathLst>
              <a:path h="587276" w="548836">
                <a:moveTo>
                  <a:pt x="0" y="0"/>
                </a:moveTo>
                <a:lnTo>
                  <a:pt x="548836" y="0"/>
                </a:lnTo>
                <a:lnTo>
                  <a:pt x="548836" y="587276"/>
                </a:lnTo>
                <a:lnTo>
                  <a:pt x="0" y="587276"/>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4" id="14"/>
          <p:cNvSpPr/>
          <p:nvPr/>
        </p:nvSpPr>
        <p:spPr>
          <a:xfrm flipH="false" flipV="false" rot="0">
            <a:off x="10735167" y="716781"/>
            <a:ext cx="587276" cy="547769"/>
          </a:xfrm>
          <a:custGeom>
            <a:avLst/>
            <a:gdLst/>
            <a:ahLst/>
            <a:cxnLst/>
            <a:rect r="r" b="b" t="t" l="l"/>
            <a:pathLst>
              <a:path h="547769" w="587276">
                <a:moveTo>
                  <a:pt x="0" y="0"/>
                </a:moveTo>
                <a:lnTo>
                  <a:pt x="587277" y="0"/>
                </a:lnTo>
                <a:lnTo>
                  <a:pt x="587277" y="547769"/>
                </a:lnTo>
                <a:lnTo>
                  <a:pt x="0" y="547769"/>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Freeform 15" id="15"/>
          <p:cNvSpPr/>
          <p:nvPr/>
        </p:nvSpPr>
        <p:spPr>
          <a:xfrm flipH="false" flipV="false" rot="0">
            <a:off x="-337725" y="8857429"/>
            <a:ext cx="2913900" cy="847680"/>
          </a:xfrm>
          <a:custGeom>
            <a:avLst/>
            <a:gdLst/>
            <a:ahLst/>
            <a:cxnLst/>
            <a:rect r="r" b="b" t="t" l="l"/>
            <a:pathLst>
              <a:path h="847680" w="2913900">
                <a:moveTo>
                  <a:pt x="0" y="0"/>
                </a:moveTo>
                <a:lnTo>
                  <a:pt x="2913900" y="0"/>
                </a:lnTo>
                <a:lnTo>
                  <a:pt x="2913900" y="847680"/>
                </a:lnTo>
                <a:lnTo>
                  <a:pt x="0" y="84768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6" id="16"/>
          <p:cNvSpPr/>
          <p:nvPr/>
        </p:nvSpPr>
        <p:spPr>
          <a:xfrm flipH="false" flipV="false" rot="0">
            <a:off x="1992632" y="8857429"/>
            <a:ext cx="2913900" cy="847680"/>
          </a:xfrm>
          <a:custGeom>
            <a:avLst/>
            <a:gdLst/>
            <a:ahLst/>
            <a:cxnLst/>
            <a:rect r="r" b="b" t="t" l="l"/>
            <a:pathLst>
              <a:path h="847680" w="2913900">
                <a:moveTo>
                  <a:pt x="0" y="0"/>
                </a:moveTo>
                <a:lnTo>
                  <a:pt x="2913900" y="0"/>
                </a:lnTo>
                <a:lnTo>
                  <a:pt x="2913900" y="847680"/>
                </a:lnTo>
                <a:lnTo>
                  <a:pt x="0" y="84768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7" id="17"/>
          <p:cNvSpPr/>
          <p:nvPr/>
        </p:nvSpPr>
        <p:spPr>
          <a:xfrm flipH="false" flipV="false" rot="0">
            <a:off x="8467052" y="736535"/>
            <a:ext cx="702268" cy="547769"/>
          </a:xfrm>
          <a:custGeom>
            <a:avLst/>
            <a:gdLst/>
            <a:ahLst/>
            <a:cxnLst/>
            <a:rect r="r" b="b" t="t" l="l"/>
            <a:pathLst>
              <a:path h="547769" w="702268">
                <a:moveTo>
                  <a:pt x="0" y="0"/>
                </a:moveTo>
                <a:lnTo>
                  <a:pt x="702268" y="0"/>
                </a:lnTo>
                <a:lnTo>
                  <a:pt x="702268" y="547769"/>
                </a:lnTo>
                <a:lnTo>
                  <a:pt x="0" y="547769"/>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sp>
        <p:nvSpPr>
          <p:cNvPr name="Freeform 18" id="18"/>
          <p:cNvSpPr/>
          <p:nvPr/>
        </p:nvSpPr>
        <p:spPr>
          <a:xfrm flipH="false" flipV="false" rot="0">
            <a:off x="675294" y="697028"/>
            <a:ext cx="1738558" cy="717550"/>
          </a:xfrm>
          <a:custGeom>
            <a:avLst/>
            <a:gdLst/>
            <a:ahLst/>
            <a:cxnLst/>
            <a:rect r="r" b="b" t="t" l="l"/>
            <a:pathLst>
              <a:path h="717550" w="1738558">
                <a:moveTo>
                  <a:pt x="0" y="0"/>
                </a:moveTo>
                <a:lnTo>
                  <a:pt x="1738558" y="0"/>
                </a:lnTo>
                <a:lnTo>
                  <a:pt x="1738558" y="717550"/>
                </a:lnTo>
                <a:lnTo>
                  <a:pt x="0" y="717550"/>
                </a:lnTo>
                <a:lnTo>
                  <a:pt x="0" y="0"/>
                </a:lnTo>
                <a:close/>
              </a:path>
            </a:pathLst>
          </a:custGeom>
          <a:blipFill>
            <a:blip r:embed="rId22">
              <a:extLst>
                <a:ext uri="{96DAC541-7B7A-43D3-8B79-37D633B846F1}">
                  <asvg:svgBlip xmlns:asvg="http://schemas.microsoft.com/office/drawing/2016/SVG/main" r:embed="rId23"/>
                </a:ext>
              </a:extLst>
            </a:blip>
            <a:stretch>
              <a:fillRect l="0" t="0" r="0" b="0"/>
            </a:stretch>
          </a:blipFill>
        </p:spPr>
      </p:sp>
      <p:pic>
        <p:nvPicPr>
          <p:cNvPr name="Picture 19" id="19"/>
          <p:cNvPicPr>
            <a:picLocks noChangeAspect="true"/>
          </p:cNvPicPr>
          <p:nvPr/>
        </p:nvPicPr>
        <p:blipFill>
          <a:blip r:embed="rId24"/>
          <a:srcRect l="0" t="0" r="0" b="0"/>
          <a:stretch>
            <a:fillRect/>
          </a:stretch>
        </p:blipFill>
        <p:spPr>
          <a:xfrm flipH="false" flipV="false" rot="0">
            <a:off x="4751254" y="6789831"/>
            <a:ext cx="971251" cy="1103694"/>
          </a:xfrm>
          <a:prstGeom prst="rect">
            <a:avLst/>
          </a:prstGeom>
        </p:spPr>
      </p:pic>
      <p:pic>
        <p:nvPicPr>
          <p:cNvPr name="Picture 20" id="20"/>
          <p:cNvPicPr>
            <a:picLocks noChangeAspect="true"/>
          </p:cNvPicPr>
          <p:nvPr/>
        </p:nvPicPr>
        <p:blipFill>
          <a:blip r:embed="rId25"/>
          <a:srcRect l="0" t="0" r="0" b="0"/>
          <a:stretch>
            <a:fillRect/>
          </a:stretch>
        </p:blipFill>
        <p:spPr>
          <a:xfrm flipH="false" flipV="false" rot="0">
            <a:off x="11868886" y="6773499"/>
            <a:ext cx="1003961" cy="1120026"/>
          </a:xfrm>
          <a:prstGeom prst="rect">
            <a:avLst/>
          </a:prstGeom>
        </p:spPr>
      </p:pic>
      <p:sp>
        <p:nvSpPr>
          <p:cNvPr name="TextBox 21" id="21"/>
          <p:cNvSpPr txBox="true"/>
          <p:nvPr/>
        </p:nvSpPr>
        <p:spPr>
          <a:xfrm rot="0">
            <a:off x="2719050" y="1843886"/>
            <a:ext cx="12849901" cy="3696336"/>
          </a:xfrm>
          <a:prstGeom prst="rect">
            <a:avLst/>
          </a:prstGeom>
        </p:spPr>
        <p:txBody>
          <a:bodyPr anchor="t" rtlCol="false" tIns="0" lIns="0" bIns="0" rIns="0">
            <a:spAutoFit/>
          </a:bodyPr>
          <a:lstStyle/>
          <a:p>
            <a:pPr algn="ctr">
              <a:lnSpc>
                <a:spcPts val="9520"/>
              </a:lnSpc>
            </a:pPr>
            <a:r>
              <a:rPr lang="en-US" sz="8500">
                <a:solidFill>
                  <a:srgbClr val="FF63D8"/>
                </a:solidFill>
                <a:latin typeface="Arcade Gamer"/>
              </a:rPr>
              <a:t>RAGAM BAHASA BERDASARKAN LISAN &amp; TULISAN</a:t>
            </a:r>
          </a:p>
        </p:txBody>
      </p:sp>
      <p:pic>
        <p:nvPicPr>
          <p:cNvPr name="Picture 22" id="22"/>
          <p:cNvPicPr>
            <a:picLocks noChangeAspect="true"/>
          </p:cNvPicPr>
          <p:nvPr/>
        </p:nvPicPr>
        <p:blipFill>
          <a:blip r:embed="rId26"/>
          <a:srcRect l="0" t="0" r="0" b="0"/>
          <a:stretch>
            <a:fillRect/>
          </a:stretch>
        </p:blipFill>
        <p:spPr>
          <a:xfrm flipH="false" flipV="false" rot="0">
            <a:off x="2719050" y="2222014"/>
            <a:ext cx="517579" cy="539145"/>
          </a:xfrm>
          <a:prstGeom prst="rect">
            <a:avLst/>
          </a:prstGeom>
        </p:spPr>
      </p:pic>
      <p:pic>
        <p:nvPicPr>
          <p:cNvPr name="Picture 23" id="23"/>
          <p:cNvPicPr>
            <a:picLocks noChangeAspect="true"/>
          </p:cNvPicPr>
          <p:nvPr/>
        </p:nvPicPr>
        <p:blipFill>
          <a:blip r:embed="rId26"/>
          <a:srcRect l="0" t="0" r="0" b="0"/>
          <a:stretch>
            <a:fillRect/>
          </a:stretch>
        </p:blipFill>
        <p:spPr>
          <a:xfrm flipH="false" flipV="false" rot="0">
            <a:off x="15104488" y="2491586"/>
            <a:ext cx="517579" cy="539145"/>
          </a:xfrm>
          <a:prstGeom prst="rect">
            <a:avLst/>
          </a:prstGeom>
        </p:spPr>
      </p:pic>
      <p:sp>
        <p:nvSpPr>
          <p:cNvPr name="Freeform 24" id="24"/>
          <p:cNvSpPr/>
          <p:nvPr/>
        </p:nvSpPr>
        <p:spPr>
          <a:xfrm flipH="false" flipV="false" rot="0">
            <a:off x="2098480" y="6789831"/>
            <a:ext cx="843782" cy="662098"/>
          </a:xfrm>
          <a:custGeom>
            <a:avLst/>
            <a:gdLst/>
            <a:ahLst/>
            <a:cxnLst/>
            <a:rect r="r" b="b" t="t" l="l"/>
            <a:pathLst>
              <a:path h="662098" w="843782">
                <a:moveTo>
                  <a:pt x="0" y="0"/>
                </a:moveTo>
                <a:lnTo>
                  <a:pt x="843781" y="0"/>
                </a:lnTo>
                <a:lnTo>
                  <a:pt x="843781" y="662098"/>
                </a:lnTo>
                <a:lnTo>
                  <a:pt x="0" y="662098"/>
                </a:lnTo>
                <a:lnTo>
                  <a:pt x="0" y="0"/>
                </a:lnTo>
                <a:close/>
              </a:path>
            </a:pathLst>
          </a:custGeom>
          <a:blipFill>
            <a:blip r:embed="rId27">
              <a:extLst>
                <a:ext uri="{96DAC541-7B7A-43D3-8B79-37D633B846F1}">
                  <asvg:svgBlip xmlns:asvg="http://schemas.microsoft.com/office/drawing/2016/SVG/main" r:embed="rId28"/>
                </a:ext>
              </a:extLst>
            </a:blip>
            <a:stretch>
              <a:fillRect l="0" t="0" r="-419968" b="0"/>
            </a:stretch>
          </a:blipFill>
        </p:spPr>
      </p:sp>
      <p:sp>
        <p:nvSpPr>
          <p:cNvPr name="Freeform 25" id="25"/>
          <p:cNvSpPr/>
          <p:nvPr/>
        </p:nvSpPr>
        <p:spPr>
          <a:xfrm flipH="false" flipV="false" rot="0">
            <a:off x="1028700" y="4647198"/>
            <a:ext cx="843782" cy="662098"/>
          </a:xfrm>
          <a:custGeom>
            <a:avLst/>
            <a:gdLst/>
            <a:ahLst/>
            <a:cxnLst/>
            <a:rect r="r" b="b" t="t" l="l"/>
            <a:pathLst>
              <a:path h="662098" w="843782">
                <a:moveTo>
                  <a:pt x="0" y="0"/>
                </a:moveTo>
                <a:lnTo>
                  <a:pt x="843782" y="0"/>
                </a:lnTo>
                <a:lnTo>
                  <a:pt x="843782" y="662098"/>
                </a:lnTo>
                <a:lnTo>
                  <a:pt x="0" y="662098"/>
                </a:lnTo>
                <a:lnTo>
                  <a:pt x="0" y="0"/>
                </a:lnTo>
                <a:close/>
              </a:path>
            </a:pathLst>
          </a:custGeom>
          <a:blipFill>
            <a:blip r:embed="rId29">
              <a:extLst>
                <a:ext uri="{96DAC541-7B7A-43D3-8B79-37D633B846F1}">
                  <asvg:svgBlip xmlns:asvg="http://schemas.microsoft.com/office/drawing/2016/SVG/main" r:embed="rId30"/>
                </a:ext>
              </a:extLst>
            </a:blip>
            <a:stretch>
              <a:fillRect l="0" t="0" r="-419968" b="0"/>
            </a:stretch>
          </a:blipFill>
        </p:spPr>
      </p:sp>
      <p:sp>
        <p:nvSpPr>
          <p:cNvPr name="Freeform 26" id="26"/>
          <p:cNvSpPr/>
          <p:nvPr/>
        </p:nvSpPr>
        <p:spPr>
          <a:xfrm flipH="false" flipV="false" rot="0">
            <a:off x="14682597" y="6773499"/>
            <a:ext cx="843782" cy="662098"/>
          </a:xfrm>
          <a:custGeom>
            <a:avLst/>
            <a:gdLst/>
            <a:ahLst/>
            <a:cxnLst/>
            <a:rect r="r" b="b" t="t" l="l"/>
            <a:pathLst>
              <a:path h="662098" w="843782">
                <a:moveTo>
                  <a:pt x="0" y="0"/>
                </a:moveTo>
                <a:lnTo>
                  <a:pt x="843782" y="0"/>
                </a:lnTo>
                <a:lnTo>
                  <a:pt x="843782" y="662098"/>
                </a:lnTo>
                <a:lnTo>
                  <a:pt x="0" y="662098"/>
                </a:lnTo>
                <a:lnTo>
                  <a:pt x="0" y="0"/>
                </a:lnTo>
                <a:close/>
              </a:path>
            </a:pathLst>
          </a:custGeom>
          <a:blipFill>
            <a:blip r:embed="rId27">
              <a:extLst>
                <a:ext uri="{96DAC541-7B7A-43D3-8B79-37D633B846F1}">
                  <asvg:svgBlip xmlns:asvg="http://schemas.microsoft.com/office/drawing/2016/SVG/main" r:embed="rId28"/>
                </a:ext>
              </a:extLst>
            </a:blip>
            <a:stretch>
              <a:fillRect l="0" t="0" r="-419968" b="0"/>
            </a:stretch>
          </a:blipFill>
        </p:spPr>
      </p:sp>
      <p:sp>
        <p:nvSpPr>
          <p:cNvPr name="Freeform 27" id="27"/>
          <p:cNvSpPr/>
          <p:nvPr/>
        </p:nvSpPr>
        <p:spPr>
          <a:xfrm flipH="false" flipV="false" rot="0">
            <a:off x="16415518" y="4647198"/>
            <a:ext cx="843782" cy="662098"/>
          </a:xfrm>
          <a:custGeom>
            <a:avLst/>
            <a:gdLst/>
            <a:ahLst/>
            <a:cxnLst/>
            <a:rect r="r" b="b" t="t" l="l"/>
            <a:pathLst>
              <a:path h="662098" w="843782">
                <a:moveTo>
                  <a:pt x="0" y="0"/>
                </a:moveTo>
                <a:lnTo>
                  <a:pt x="843782" y="0"/>
                </a:lnTo>
                <a:lnTo>
                  <a:pt x="843782" y="662098"/>
                </a:lnTo>
                <a:lnTo>
                  <a:pt x="0" y="662098"/>
                </a:lnTo>
                <a:lnTo>
                  <a:pt x="0" y="0"/>
                </a:lnTo>
                <a:close/>
              </a:path>
            </a:pathLst>
          </a:custGeom>
          <a:blipFill>
            <a:blip r:embed="rId29">
              <a:extLst>
                <a:ext uri="{96DAC541-7B7A-43D3-8B79-37D633B846F1}">
                  <asvg:svgBlip xmlns:asvg="http://schemas.microsoft.com/office/drawing/2016/SVG/main" r:embed="rId30"/>
                </a:ext>
              </a:extLst>
            </a:blip>
            <a:stretch>
              <a:fillRect l="0" t="0" r="-419968" b="0"/>
            </a:stretch>
          </a:blipFill>
        </p:spPr>
      </p:sp>
      <p:sp>
        <p:nvSpPr>
          <p:cNvPr name="Freeform 28" id="28"/>
          <p:cNvSpPr/>
          <p:nvPr/>
        </p:nvSpPr>
        <p:spPr>
          <a:xfrm flipH="false" flipV="false" rot="0">
            <a:off x="2298984" y="6844147"/>
            <a:ext cx="442773" cy="553467"/>
          </a:xfrm>
          <a:custGeom>
            <a:avLst/>
            <a:gdLst/>
            <a:ahLst/>
            <a:cxnLst/>
            <a:rect r="r" b="b" t="t" l="l"/>
            <a:pathLst>
              <a:path h="553467" w="442773">
                <a:moveTo>
                  <a:pt x="0" y="0"/>
                </a:moveTo>
                <a:lnTo>
                  <a:pt x="442773" y="0"/>
                </a:lnTo>
                <a:lnTo>
                  <a:pt x="442773" y="553466"/>
                </a:lnTo>
                <a:lnTo>
                  <a:pt x="0" y="553466"/>
                </a:lnTo>
                <a:lnTo>
                  <a:pt x="0" y="0"/>
                </a:lnTo>
                <a:close/>
              </a:path>
            </a:pathLst>
          </a:custGeom>
          <a:blipFill>
            <a:blip r:embed="rId31">
              <a:extLst>
                <a:ext uri="{96DAC541-7B7A-43D3-8B79-37D633B846F1}">
                  <asvg:svgBlip xmlns:asvg="http://schemas.microsoft.com/office/drawing/2016/SVG/main" r:embed="rId32"/>
                </a:ext>
              </a:extLst>
            </a:blip>
            <a:stretch>
              <a:fillRect l="0" t="0" r="0" b="0"/>
            </a:stretch>
          </a:blipFill>
        </p:spPr>
      </p:sp>
      <p:sp>
        <p:nvSpPr>
          <p:cNvPr name="Freeform 29" id="29"/>
          <p:cNvSpPr/>
          <p:nvPr/>
        </p:nvSpPr>
        <p:spPr>
          <a:xfrm flipH="false" flipV="false" rot="0">
            <a:off x="14882622" y="6827814"/>
            <a:ext cx="442773" cy="553467"/>
          </a:xfrm>
          <a:custGeom>
            <a:avLst/>
            <a:gdLst/>
            <a:ahLst/>
            <a:cxnLst/>
            <a:rect r="r" b="b" t="t" l="l"/>
            <a:pathLst>
              <a:path h="553467" w="442773">
                <a:moveTo>
                  <a:pt x="0" y="0"/>
                </a:moveTo>
                <a:lnTo>
                  <a:pt x="442774" y="0"/>
                </a:lnTo>
                <a:lnTo>
                  <a:pt x="442774" y="553467"/>
                </a:lnTo>
                <a:lnTo>
                  <a:pt x="0" y="553467"/>
                </a:lnTo>
                <a:lnTo>
                  <a:pt x="0" y="0"/>
                </a:lnTo>
                <a:close/>
              </a:path>
            </a:pathLst>
          </a:custGeom>
          <a:blipFill>
            <a:blip r:embed="rId31">
              <a:extLst>
                <a:ext uri="{96DAC541-7B7A-43D3-8B79-37D633B846F1}">
                  <asvg:svgBlip xmlns:asvg="http://schemas.microsoft.com/office/drawing/2016/SVG/main" r:embed="rId32"/>
                </a:ext>
              </a:extLst>
            </a:blip>
            <a:stretch>
              <a:fillRect l="0" t="0" r="0" b="0"/>
            </a:stretch>
          </a:blipFill>
        </p:spPr>
      </p:sp>
      <p:sp>
        <p:nvSpPr>
          <p:cNvPr name="Freeform 30" id="30"/>
          <p:cNvSpPr/>
          <p:nvPr/>
        </p:nvSpPr>
        <p:spPr>
          <a:xfrm flipH="false" flipV="false" rot="0">
            <a:off x="1229204" y="4701514"/>
            <a:ext cx="442773" cy="553467"/>
          </a:xfrm>
          <a:custGeom>
            <a:avLst/>
            <a:gdLst/>
            <a:ahLst/>
            <a:cxnLst/>
            <a:rect r="r" b="b" t="t" l="l"/>
            <a:pathLst>
              <a:path h="553467" w="442773">
                <a:moveTo>
                  <a:pt x="0" y="0"/>
                </a:moveTo>
                <a:lnTo>
                  <a:pt x="442773" y="0"/>
                </a:lnTo>
                <a:lnTo>
                  <a:pt x="442773" y="553466"/>
                </a:lnTo>
                <a:lnTo>
                  <a:pt x="0" y="553466"/>
                </a:lnTo>
                <a:lnTo>
                  <a:pt x="0" y="0"/>
                </a:lnTo>
                <a:close/>
              </a:path>
            </a:pathLst>
          </a:custGeom>
          <a:blipFill>
            <a:blip r:embed="rId31">
              <a:extLst>
                <a:ext uri="{96DAC541-7B7A-43D3-8B79-37D633B846F1}">
                  <asvg:svgBlip xmlns:asvg="http://schemas.microsoft.com/office/drawing/2016/SVG/main" r:embed="rId32"/>
                </a:ext>
              </a:extLst>
            </a:blip>
            <a:stretch>
              <a:fillRect l="0" t="0" r="0" b="0"/>
            </a:stretch>
          </a:blipFill>
        </p:spPr>
      </p:sp>
      <p:sp>
        <p:nvSpPr>
          <p:cNvPr name="Freeform 31" id="31"/>
          <p:cNvSpPr/>
          <p:nvPr/>
        </p:nvSpPr>
        <p:spPr>
          <a:xfrm flipH="false" flipV="false" rot="0">
            <a:off x="16616700" y="4701514"/>
            <a:ext cx="442773" cy="553467"/>
          </a:xfrm>
          <a:custGeom>
            <a:avLst/>
            <a:gdLst/>
            <a:ahLst/>
            <a:cxnLst/>
            <a:rect r="r" b="b" t="t" l="l"/>
            <a:pathLst>
              <a:path h="553467" w="442773">
                <a:moveTo>
                  <a:pt x="0" y="0"/>
                </a:moveTo>
                <a:lnTo>
                  <a:pt x="442774" y="0"/>
                </a:lnTo>
                <a:lnTo>
                  <a:pt x="442774" y="553466"/>
                </a:lnTo>
                <a:lnTo>
                  <a:pt x="0" y="553466"/>
                </a:lnTo>
                <a:lnTo>
                  <a:pt x="0" y="0"/>
                </a:lnTo>
                <a:close/>
              </a:path>
            </a:pathLst>
          </a:custGeom>
          <a:blipFill>
            <a:blip r:embed="rId31">
              <a:extLst>
                <a:ext uri="{96DAC541-7B7A-43D3-8B79-37D633B846F1}">
                  <asvg:svgBlip xmlns:asvg="http://schemas.microsoft.com/office/drawing/2016/SVG/main" r:embed="rId32"/>
                </a:ext>
              </a:extLst>
            </a:blip>
            <a:stretch>
              <a:fillRect l="0" t="0" r="0" b="0"/>
            </a:stretch>
          </a:blipFill>
        </p:spPr>
      </p:sp>
      <p:sp>
        <p:nvSpPr>
          <p:cNvPr name="Freeform 32" id="32"/>
          <p:cNvSpPr/>
          <p:nvPr/>
        </p:nvSpPr>
        <p:spPr>
          <a:xfrm flipH="true" flipV="false" rot="0">
            <a:off x="14621255" y="6205320"/>
            <a:ext cx="966466" cy="568179"/>
          </a:xfrm>
          <a:custGeom>
            <a:avLst/>
            <a:gdLst/>
            <a:ahLst/>
            <a:cxnLst/>
            <a:rect r="r" b="b" t="t" l="l"/>
            <a:pathLst>
              <a:path h="568179" w="966466">
                <a:moveTo>
                  <a:pt x="966466" y="0"/>
                </a:moveTo>
                <a:lnTo>
                  <a:pt x="0" y="0"/>
                </a:lnTo>
                <a:lnTo>
                  <a:pt x="0" y="568179"/>
                </a:lnTo>
                <a:lnTo>
                  <a:pt x="966466" y="568179"/>
                </a:lnTo>
                <a:lnTo>
                  <a:pt x="966466" y="0"/>
                </a:lnTo>
                <a:close/>
              </a:path>
            </a:pathLst>
          </a:custGeom>
          <a:blipFill>
            <a:blip r:embed="rId33">
              <a:extLst>
                <a:ext uri="{96DAC541-7B7A-43D3-8B79-37D633B846F1}">
                  <asvg:svgBlip xmlns:asvg="http://schemas.microsoft.com/office/drawing/2016/SVG/main" r:embed="rId34"/>
                </a:ext>
              </a:extLst>
            </a:blip>
            <a:stretch>
              <a:fillRect l="0" t="0" r="0" b="-10100"/>
            </a:stretch>
          </a:blipFill>
        </p:spPr>
      </p:sp>
      <p:sp>
        <p:nvSpPr>
          <p:cNvPr name="Freeform 33" id="33"/>
          <p:cNvSpPr/>
          <p:nvPr/>
        </p:nvSpPr>
        <p:spPr>
          <a:xfrm flipH="false" flipV="false" rot="0">
            <a:off x="1028700" y="3684108"/>
            <a:ext cx="843782" cy="963090"/>
          </a:xfrm>
          <a:custGeom>
            <a:avLst/>
            <a:gdLst/>
            <a:ahLst/>
            <a:cxnLst/>
            <a:rect r="r" b="b" t="t" l="l"/>
            <a:pathLst>
              <a:path h="963090" w="843782">
                <a:moveTo>
                  <a:pt x="0" y="0"/>
                </a:moveTo>
                <a:lnTo>
                  <a:pt x="843782" y="0"/>
                </a:lnTo>
                <a:lnTo>
                  <a:pt x="843782" y="963090"/>
                </a:lnTo>
                <a:lnTo>
                  <a:pt x="0" y="963090"/>
                </a:lnTo>
                <a:lnTo>
                  <a:pt x="0" y="0"/>
                </a:lnTo>
                <a:close/>
              </a:path>
            </a:pathLst>
          </a:custGeom>
          <a:blipFill>
            <a:blip r:embed="rId35">
              <a:extLst>
                <a:ext uri="{96DAC541-7B7A-43D3-8B79-37D633B846F1}">
                  <asvg:svgBlip xmlns:asvg="http://schemas.microsoft.com/office/drawing/2016/SVG/main" r:embed="rId36"/>
                </a:ext>
              </a:extLst>
            </a:blip>
            <a:stretch>
              <a:fillRect l="0" t="0" r="0" b="-4299"/>
            </a:stretch>
          </a:blipFill>
        </p:spPr>
      </p:sp>
      <p:sp>
        <p:nvSpPr>
          <p:cNvPr name="Freeform 34" id="34"/>
          <p:cNvSpPr/>
          <p:nvPr/>
        </p:nvSpPr>
        <p:spPr>
          <a:xfrm flipH="false" flipV="false" rot="0">
            <a:off x="16070687" y="727913"/>
            <a:ext cx="1534801" cy="655778"/>
          </a:xfrm>
          <a:custGeom>
            <a:avLst/>
            <a:gdLst/>
            <a:ahLst/>
            <a:cxnLst/>
            <a:rect r="r" b="b" t="t" l="l"/>
            <a:pathLst>
              <a:path h="655778" w="1534801">
                <a:moveTo>
                  <a:pt x="0" y="0"/>
                </a:moveTo>
                <a:lnTo>
                  <a:pt x="1534800" y="0"/>
                </a:lnTo>
                <a:lnTo>
                  <a:pt x="1534800" y="655779"/>
                </a:lnTo>
                <a:lnTo>
                  <a:pt x="0" y="655779"/>
                </a:lnTo>
                <a:lnTo>
                  <a:pt x="0" y="0"/>
                </a:lnTo>
                <a:close/>
              </a:path>
            </a:pathLst>
          </a:custGeom>
          <a:blipFill>
            <a:blip r:embed="rId37">
              <a:extLst>
                <a:ext uri="{96DAC541-7B7A-43D3-8B79-37D633B846F1}">
                  <asvg:svgBlip xmlns:asvg="http://schemas.microsoft.com/office/drawing/2016/SVG/main" r:embed="rId38"/>
                </a:ext>
              </a:extLst>
            </a:blip>
            <a:stretch>
              <a:fillRect l="0" t="0" r="0" b="0"/>
            </a:stretch>
          </a:blipFill>
        </p:spPr>
      </p:sp>
      <p:pic>
        <p:nvPicPr>
          <p:cNvPr name="Picture 35" id="35"/>
          <p:cNvPicPr>
            <a:picLocks noChangeAspect="true"/>
          </p:cNvPicPr>
          <p:nvPr/>
        </p:nvPicPr>
        <p:blipFill>
          <a:blip r:embed="rId39"/>
          <a:srcRect l="0" t="0" r="0" b="0"/>
          <a:stretch>
            <a:fillRect/>
          </a:stretch>
        </p:blipFill>
        <p:spPr>
          <a:xfrm flipH="false" flipV="false" rot="0">
            <a:off x="10735167" y="8069070"/>
            <a:ext cx="1374203" cy="1636039"/>
          </a:xfrm>
          <a:prstGeom prst="rect">
            <a:avLst/>
          </a:prstGeom>
        </p:spPr>
      </p:pic>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1028700"/>
            <a:ext cx="1082363" cy="464432"/>
          </a:xfrm>
          <a:custGeom>
            <a:avLst/>
            <a:gdLst/>
            <a:ahLst/>
            <a:cxnLst/>
            <a:rect r="r" b="b" t="t" l="l"/>
            <a:pathLst>
              <a:path h="464432" w="1082363">
                <a:moveTo>
                  <a:pt x="0" y="0"/>
                </a:moveTo>
                <a:lnTo>
                  <a:pt x="1082363" y="0"/>
                </a:lnTo>
                <a:lnTo>
                  <a:pt x="1082363" y="464432"/>
                </a:lnTo>
                <a:lnTo>
                  <a:pt x="0" y="4644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345662" y="1079424"/>
            <a:ext cx="2193866" cy="362985"/>
          </a:xfrm>
          <a:custGeom>
            <a:avLst/>
            <a:gdLst/>
            <a:ahLst/>
            <a:cxnLst/>
            <a:rect r="r" b="b" t="t" l="l"/>
            <a:pathLst>
              <a:path h="362985" w="2193866">
                <a:moveTo>
                  <a:pt x="0" y="0"/>
                </a:moveTo>
                <a:lnTo>
                  <a:pt x="2193866" y="0"/>
                </a:lnTo>
                <a:lnTo>
                  <a:pt x="2193866" y="362985"/>
                </a:lnTo>
                <a:lnTo>
                  <a:pt x="0" y="36298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510099" y="2817475"/>
            <a:ext cx="5041222" cy="4720011"/>
          </a:xfrm>
          <a:prstGeom prst="rect">
            <a:avLst/>
          </a:prstGeom>
        </p:spPr>
        <p:txBody>
          <a:bodyPr anchor="t" rtlCol="false" tIns="0" lIns="0" bIns="0" rIns="0">
            <a:spAutoFit/>
          </a:bodyPr>
          <a:lstStyle/>
          <a:p>
            <a:pPr>
              <a:lnSpc>
                <a:spcPts val="7365"/>
              </a:lnSpc>
            </a:pPr>
            <a:r>
              <a:rPr lang="en-US" sz="6576">
                <a:solidFill>
                  <a:srgbClr val="FF63D8"/>
                </a:solidFill>
                <a:latin typeface="Arcade Gamer"/>
              </a:rPr>
              <a:t>RAGAM BAHASA MENURUT MEDIA</a:t>
            </a:r>
          </a:p>
          <a:p>
            <a:pPr>
              <a:lnSpc>
                <a:spcPts val="7365"/>
              </a:lnSpc>
            </a:pPr>
            <a:r>
              <a:rPr lang="en-US" sz="6576">
                <a:solidFill>
                  <a:srgbClr val="FF63D8"/>
                </a:solidFill>
                <a:latin typeface="Arcade Gamer"/>
              </a:rPr>
              <a:t>(LISAN)</a:t>
            </a:r>
          </a:p>
        </p:txBody>
      </p:sp>
      <p:grpSp>
        <p:nvGrpSpPr>
          <p:cNvPr name="Group 5" id="5"/>
          <p:cNvGrpSpPr/>
          <p:nvPr/>
        </p:nvGrpSpPr>
        <p:grpSpPr>
          <a:xfrm rot="0">
            <a:off x="5578810" y="264479"/>
            <a:ext cx="12331394" cy="2143690"/>
            <a:chOff x="0" y="0"/>
            <a:chExt cx="3247774" cy="564593"/>
          </a:xfrm>
        </p:grpSpPr>
        <p:sp>
          <p:nvSpPr>
            <p:cNvPr name="Freeform 6" id="6"/>
            <p:cNvSpPr/>
            <p:nvPr/>
          </p:nvSpPr>
          <p:spPr>
            <a:xfrm flipH="false" flipV="false" rot="0">
              <a:off x="0" y="0"/>
              <a:ext cx="3247774" cy="564593"/>
            </a:xfrm>
            <a:custGeom>
              <a:avLst/>
              <a:gdLst/>
              <a:ahLst/>
              <a:cxnLst/>
              <a:rect r="r" b="b" t="t" l="l"/>
              <a:pathLst>
                <a:path h="564593" w="3247774">
                  <a:moveTo>
                    <a:pt x="30763" y="0"/>
                  </a:moveTo>
                  <a:lnTo>
                    <a:pt x="3217011" y="0"/>
                  </a:lnTo>
                  <a:cubicBezTo>
                    <a:pt x="3234001" y="0"/>
                    <a:pt x="3247774" y="13773"/>
                    <a:pt x="3247774" y="30763"/>
                  </a:cubicBezTo>
                  <a:lnTo>
                    <a:pt x="3247774" y="533830"/>
                  </a:lnTo>
                  <a:cubicBezTo>
                    <a:pt x="3247774" y="550820"/>
                    <a:pt x="3234001" y="564593"/>
                    <a:pt x="3217011" y="564593"/>
                  </a:cubicBezTo>
                  <a:lnTo>
                    <a:pt x="30763" y="564593"/>
                  </a:lnTo>
                  <a:cubicBezTo>
                    <a:pt x="13773" y="564593"/>
                    <a:pt x="0" y="550820"/>
                    <a:pt x="0" y="533830"/>
                  </a:cubicBezTo>
                  <a:lnTo>
                    <a:pt x="0" y="30763"/>
                  </a:lnTo>
                  <a:cubicBezTo>
                    <a:pt x="0" y="13773"/>
                    <a:pt x="13773" y="0"/>
                    <a:pt x="30763" y="0"/>
                  </a:cubicBezTo>
                  <a:close/>
                </a:path>
              </a:pathLst>
            </a:custGeom>
            <a:solidFill>
              <a:srgbClr val="000000"/>
            </a:solidFill>
            <a:ln w="47625" cap="rnd">
              <a:solidFill>
                <a:srgbClr val="21EF80"/>
              </a:solidFill>
              <a:prstDash val="solid"/>
              <a:round/>
            </a:ln>
          </p:spPr>
        </p:sp>
        <p:sp>
          <p:nvSpPr>
            <p:cNvPr name="TextBox 7" id="7"/>
            <p:cNvSpPr txBox="true"/>
            <p:nvPr/>
          </p:nvSpPr>
          <p:spPr>
            <a:xfrm>
              <a:off x="0" y="-57150"/>
              <a:ext cx="812800" cy="869950"/>
            </a:xfrm>
            <a:prstGeom prst="rect">
              <a:avLst/>
            </a:prstGeom>
          </p:spPr>
          <p:txBody>
            <a:bodyPr anchor="t" rtlCol="false" tIns="254000" lIns="254000" bIns="254000" rIns="254000"/>
            <a:lstStyle/>
            <a:p>
              <a:pPr>
                <a:lnSpc>
                  <a:spcPts val="3359"/>
                </a:lnSpc>
              </a:pPr>
            </a:p>
          </p:txBody>
        </p:sp>
      </p:grpSp>
      <p:grpSp>
        <p:nvGrpSpPr>
          <p:cNvPr name="Group 8" id="8"/>
          <p:cNvGrpSpPr/>
          <p:nvPr/>
        </p:nvGrpSpPr>
        <p:grpSpPr>
          <a:xfrm rot="0">
            <a:off x="5904897" y="604220"/>
            <a:ext cx="11624242" cy="1470574"/>
            <a:chOff x="0" y="0"/>
            <a:chExt cx="15498990" cy="1960766"/>
          </a:xfrm>
        </p:grpSpPr>
        <p:sp>
          <p:nvSpPr>
            <p:cNvPr name="TextBox 9" id="9"/>
            <p:cNvSpPr txBox="true"/>
            <p:nvPr/>
          </p:nvSpPr>
          <p:spPr>
            <a:xfrm rot="0">
              <a:off x="0" y="-57150"/>
              <a:ext cx="15498990" cy="534669"/>
            </a:xfrm>
            <a:prstGeom prst="rect">
              <a:avLst/>
            </a:prstGeom>
          </p:spPr>
          <p:txBody>
            <a:bodyPr anchor="t" rtlCol="false" tIns="0" lIns="0" bIns="0" rIns="0">
              <a:spAutoFit/>
            </a:bodyPr>
            <a:lstStyle/>
            <a:p>
              <a:pPr>
                <a:lnSpc>
                  <a:spcPts val="3360"/>
                </a:lnSpc>
              </a:pPr>
              <a:r>
                <a:rPr lang="en-US" sz="2400">
                  <a:solidFill>
                    <a:srgbClr val="FFFFFF"/>
                  </a:solidFill>
                  <a:latin typeface="Disket Mono"/>
                </a:rPr>
                <a:t>Ragam Lisan</a:t>
              </a:r>
            </a:p>
          </p:txBody>
        </p:sp>
        <p:sp>
          <p:nvSpPr>
            <p:cNvPr name="TextBox 10" id="10"/>
            <p:cNvSpPr txBox="true"/>
            <p:nvPr/>
          </p:nvSpPr>
          <p:spPr>
            <a:xfrm rot="0">
              <a:off x="0" y="643988"/>
              <a:ext cx="15498990" cy="1316778"/>
            </a:xfrm>
            <a:prstGeom prst="rect">
              <a:avLst/>
            </a:prstGeom>
          </p:spPr>
          <p:txBody>
            <a:bodyPr anchor="t" rtlCol="false" tIns="0" lIns="0" bIns="0" rIns="0">
              <a:spAutoFit/>
            </a:bodyPr>
            <a:lstStyle/>
            <a:p>
              <a:pPr>
                <a:lnSpc>
                  <a:spcPts val="2660"/>
                </a:lnSpc>
              </a:pPr>
              <a:r>
                <a:rPr lang="en-US" sz="1900">
                  <a:solidFill>
                    <a:srgbClr val="FFFFFF"/>
                  </a:solidFill>
                  <a:latin typeface="Disket Mono"/>
                </a:rPr>
                <a:t>Adalah ragam bahasa yang penyampaiannya melalui media lisan dan dihasilkan oleh alat ucap. Ragam bahasa lisan sangat terpengaruh pada gerak gerik tubuh, mimik muka, dan tinggi rendanya nada suara.</a:t>
              </a:r>
            </a:p>
          </p:txBody>
        </p:sp>
      </p:grpSp>
      <p:sp>
        <p:nvSpPr>
          <p:cNvPr name="Freeform 11" id="11"/>
          <p:cNvSpPr/>
          <p:nvPr/>
        </p:nvSpPr>
        <p:spPr>
          <a:xfrm flipH="false" flipV="false" rot="-60000">
            <a:off x="-92985" y="160416"/>
            <a:ext cx="18473970" cy="10391608"/>
          </a:xfrm>
          <a:custGeom>
            <a:avLst/>
            <a:gdLst/>
            <a:ahLst/>
            <a:cxnLst/>
            <a:rect r="r" b="b" t="t" l="l"/>
            <a:pathLst>
              <a:path h="10391608" w="18473970">
                <a:moveTo>
                  <a:pt x="0" y="0"/>
                </a:moveTo>
                <a:lnTo>
                  <a:pt x="18473970" y="0"/>
                </a:lnTo>
                <a:lnTo>
                  <a:pt x="18473970" y="10391608"/>
                </a:lnTo>
                <a:lnTo>
                  <a:pt x="0" y="10391608"/>
                </a:lnTo>
                <a:lnTo>
                  <a:pt x="0" y="0"/>
                </a:lnTo>
                <a:close/>
              </a:path>
            </a:pathLst>
          </a:custGeom>
          <a:blipFill>
            <a:blip r:embed="rId6">
              <a:alphaModFix amt="14000"/>
              <a:extLst>
                <a:ext uri="{96DAC541-7B7A-43D3-8B79-37D633B846F1}">
                  <asvg:svgBlip xmlns:asvg="http://schemas.microsoft.com/office/drawing/2016/SVG/main" r:embed="rId7"/>
                </a:ext>
              </a:extLst>
            </a:blip>
            <a:stretch>
              <a:fillRect l="0" t="0" r="0" b="0"/>
            </a:stretch>
          </a:blipFill>
        </p:spPr>
      </p:sp>
      <p:grpSp>
        <p:nvGrpSpPr>
          <p:cNvPr name="Group 12" id="12"/>
          <p:cNvGrpSpPr/>
          <p:nvPr/>
        </p:nvGrpSpPr>
        <p:grpSpPr>
          <a:xfrm rot="0">
            <a:off x="8909525" y="2768301"/>
            <a:ext cx="5614986" cy="3407440"/>
            <a:chOff x="0" y="0"/>
            <a:chExt cx="1478844" cy="897433"/>
          </a:xfrm>
        </p:grpSpPr>
        <p:sp>
          <p:nvSpPr>
            <p:cNvPr name="Freeform 13" id="13"/>
            <p:cNvSpPr/>
            <p:nvPr/>
          </p:nvSpPr>
          <p:spPr>
            <a:xfrm flipH="false" flipV="false" rot="0">
              <a:off x="0" y="0"/>
              <a:ext cx="1478844" cy="897433"/>
            </a:xfrm>
            <a:custGeom>
              <a:avLst/>
              <a:gdLst/>
              <a:ahLst/>
              <a:cxnLst/>
              <a:rect r="r" b="b" t="t" l="l"/>
              <a:pathLst>
                <a:path h="897433" w="1478844">
                  <a:moveTo>
                    <a:pt x="67561" y="0"/>
                  </a:moveTo>
                  <a:lnTo>
                    <a:pt x="1411283" y="0"/>
                  </a:lnTo>
                  <a:cubicBezTo>
                    <a:pt x="1429201" y="0"/>
                    <a:pt x="1446386" y="7118"/>
                    <a:pt x="1459056" y="19788"/>
                  </a:cubicBezTo>
                  <a:cubicBezTo>
                    <a:pt x="1471726" y="32458"/>
                    <a:pt x="1478844" y="49643"/>
                    <a:pt x="1478844" y="67561"/>
                  </a:cubicBezTo>
                  <a:lnTo>
                    <a:pt x="1478844" y="829872"/>
                  </a:lnTo>
                  <a:cubicBezTo>
                    <a:pt x="1478844" y="847790"/>
                    <a:pt x="1471726" y="864974"/>
                    <a:pt x="1459056" y="877645"/>
                  </a:cubicBezTo>
                  <a:cubicBezTo>
                    <a:pt x="1446386" y="890315"/>
                    <a:pt x="1429201" y="897433"/>
                    <a:pt x="1411283" y="897433"/>
                  </a:cubicBezTo>
                  <a:lnTo>
                    <a:pt x="67561" y="897433"/>
                  </a:lnTo>
                  <a:cubicBezTo>
                    <a:pt x="49643" y="897433"/>
                    <a:pt x="32458" y="890315"/>
                    <a:pt x="19788" y="877645"/>
                  </a:cubicBezTo>
                  <a:cubicBezTo>
                    <a:pt x="7118" y="864974"/>
                    <a:pt x="0" y="847790"/>
                    <a:pt x="0" y="829872"/>
                  </a:cubicBezTo>
                  <a:lnTo>
                    <a:pt x="0" y="67561"/>
                  </a:lnTo>
                  <a:cubicBezTo>
                    <a:pt x="0" y="49643"/>
                    <a:pt x="7118" y="32458"/>
                    <a:pt x="19788" y="19788"/>
                  </a:cubicBezTo>
                  <a:cubicBezTo>
                    <a:pt x="32458" y="7118"/>
                    <a:pt x="49643" y="0"/>
                    <a:pt x="67561" y="0"/>
                  </a:cubicBezTo>
                  <a:close/>
                </a:path>
              </a:pathLst>
            </a:custGeom>
            <a:solidFill>
              <a:srgbClr val="000000"/>
            </a:solidFill>
            <a:ln w="47625" cap="rnd">
              <a:solidFill>
                <a:srgbClr val="21EF80"/>
              </a:solidFill>
              <a:prstDash val="solid"/>
              <a:round/>
            </a:ln>
          </p:spPr>
        </p:sp>
        <p:sp>
          <p:nvSpPr>
            <p:cNvPr name="TextBox 14" id="14"/>
            <p:cNvSpPr txBox="true"/>
            <p:nvPr/>
          </p:nvSpPr>
          <p:spPr>
            <a:xfrm>
              <a:off x="0" y="-57150"/>
              <a:ext cx="812800" cy="869950"/>
            </a:xfrm>
            <a:prstGeom prst="rect">
              <a:avLst/>
            </a:prstGeom>
          </p:spPr>
          <p:txBody>
            <a:bodyPr anchor="t" rtlCol="false" tIns="254000" lIns="254000" bIns="254000" rIns="254000"/>
            <a:lstStyle/>
            <a:p>
              <a:pPr>
                <a:lnSpc>
                  <a:spcPts val="3359"/>
                </a:lnSpc>
              </a:pPr>
            </a:p>
          </p:txBody>
        </p:sp>
      </p:grpSp>
      <p:grpSp>
        <p:nvGrpSpPr>
          <p:cNvPr name="Group 15" id="15"/>
          <p:cNvGrpSpPr/>
          <p:nvPr/>
        </p:nvGrpSpPr>
        <p:grpSpPr>
          <a:xfrm rot="0">
            <a:off x="9263101" y="2982037"/>
            <a:ext cx="4986236" cy="2618019"/>
            <a:chOff x="0" y="0"/>
            <a:chExt cx="6648315" cy="3490692"/>
          </a:xfrm>
        </p:grpSpPr>
        <p:sp>
          <p:nvSpPr>
            <p:cNvPr name="TextBox 16" id="16"/>
            <p:cNvSpPr txBox="true"/>
            <p:nvPr/>
          </p:nvSpPr>
          <p:spPr>
            <a:xfrm rot="0">
              <a:off x="0" y="-57150"/>
              <a:ext cx="6648315" cy="534669"/>
            </a:xfrm>
            <a:prstGeom prst="rect">
              <a:avLst/>
            </a:prstGeom>
          </p:spPr>
          <p:txBody>
            <a:bodyPr anchor="t" rtlCol="false" tIns="0" lIns="0" bIns="0" rIns="0">
              <a:spAutoFit/>
            </a:bodyPr>
            <a:lstStyle/>
            <a:p>
              <a:pPr>
                <a:lnSpc>
                  <a:spcPts val="3360"/>
                </a:lnSpc>
              </a:pPr>
              <a:r>
                <a:rPr lang="en-US" sz="2400">
                  <a:solidFill>
                    <a:srgbClr val="FFFFFF"/>
                  </a:solidFill>
                  <a:latin typeface="Disket Mono"/>
                </a:rPr>
                <a:t>Ciri Bahasa Lisan</a:t>
              </a:r>
            </a:p>
          </p:txBody>
        </p:sp>
        <p:sp>
          <p:nvSpPr>
            <p:cNvPr name="TextBox 17" id="17"/>
            <p:cNvSpPr txBox="true"/>
            <p:nvPr/>
          </p:nvSpPr>
          <p:spPr>
            <a:xfrm rot="0">
              <a:off x="0" y="624938"/>
              <a:ext cx="6648315" cy="2865754"/>
            </a:xfrm>
            <a:prstGeom prst="rect">
              <a:avLst/>
            </a:prstGeom>
          </p:spPr>
          <p:txBody>
            <a:bodyPr anchor="t" rtlCol="false" tIns="0" lIns="0" bIns="0" rIns="0">
              <a:spAutoFit/>
            </a:bodyPr>
            <a:lstStyle/>
            <a:p>
              <a:pPr marL="410213" indent="-205106" lvl="1">
                <a:lnSpc>
                  <a:spcPts val="2850"/>
                </a:lnSpc>
                <a:buFont typeface="Arial"/>
                <a:buChar char="•"/>
              </a:pPr>
              <a:r>
                <a:rPr lang="en-US" sz="1900">
                  <a:solidFill>
                    <a:srgbClr val="FFFFFF"/>
                  </a:solidFill>
                  <a:latin typeface="Disket Mono"/>
                </a:rPr>
                <a:t>Memerlukan orang lain</a:t>
              </a:r>
            </a:p>
            <a:p>
              <a:pPr marL="410213" indent="-205106" lvl="1">
                <a:lnSpc>
                  <a:spcPts val="2850"/>
                </a:lnSpc>
                <a:buFont typeface="Arial"/>
                <a:buChar char="•"/>
              </a:pPr>
              <a:r>
                <a:rPr lang="en-US" sz="1900">
                  <a:solidFill>
                    <a:srgbClr val="FFFFFF"/>
                  </a:solidFill>
                  <a:latin typeface="Disket Mono"/>
                </a:rPr>
                <a:t>Unsur gramatikal tidak dinyatakan dengan lengkap</a:t>
              </a:r>
            </a:p>
            <a:p>
              <a:pPr marL="410213" indent="-205106" lvl="1">
                <a:lnSpc>
                  <a:spcPts val="2850"/>
                </a:lnSpc>
                <a:buFont typeface="Arial"/>
                <a:buChar char="•"/>
              </a:pPr>
              <a:r>
                <a:rPr lang="en-US" sz="1900">
                  <a:solidFill>
                    <a:srgbClr val="FFFFFF"/>
                  </a:solidFill>
                  <a:latin typeface="Disket Mono"/>
                </a:rPr>
                <a:t>Terikat ruang dan waktu</a:t>
              </a:r>
            </a:p>
            <a:p>
              <a:pPr marL="410213" indent="-205106" lvl="1">
                <a:lnSpc>
                  <a:spcPts val="2850"/>
                </a:lnSpc>
                <a:buFont typeface="Arial"/>
                <a:buChar char="•"/>
              </a:pPr>
              <a:r>
                <a:rPr lang="en-US" sz="1900">
                  <a:solidFill>
                    <a:srgbClr val="FFFFFF"/>
                  </a:solidFill>
                  <a:latin typeface="Disket Mono"/>
                </a:rPr>
                <a:t>Dipengaruhi tinggi rendahnya suara</a:t>
              </a:r>
            </a:p>
          </p:txBody>
        </p:sp>
      </p:grpSp>
      <p:grpSp>
        <p:nvGrpSpPr>
          <p:cNvPr name="Group 18" id="18"/>
          <p:cNvGrpSpPr/>
          <p:nvPr/>
        </p:nvGrpSpPr>
        <p:grpSpPr>
          <a:xfrm rot="0">
            <a:off x="5551321" y="6535873"/>
            <a:ext cx="5614986" cy="3407440"/>
            <a:chOff x="0" y="0"/>
            <a:chExt cx="1478844" cy="897433"/>
          </a:xfrm>
        </p:grpSpPr>
        <p:sp>
          <p:nvSpPr>
            <p:cNvPr name="Freeform 19" id="19"/>
            <p:cNvSpPr/>
            <p:nvPr/>
          </p:nvSpPr>
          <p:spPr>
            <a:xfrm flipH="false" flipV="false" rot="0">
              <a:off x="0" y="0"/>
              <a:ext cx="1478844" cy="897433"/>
            </a:xfrm>
            <a:custGeom>
              <a:avLst/>
              <a:gdLst/>
              <a:ahLst/>
              <a:cxnLst/>
              <a:rect r="r" b="b" t="t" l="l"/>
              <a:pathLst>
                <a:path h="897433" w="1478844">
                  <a:moveTo>
                    <a:pt x="67561" y="0"/>
                  </a:moveTo>
                  <a:lnTo>
                    <a:pt x="1411283" y="0"/>
                  </a:lnTo>
                  <a:cubicBezTo>
                    <a:pt x="1429201" y="0"/>
                    <a:pt x="1446386" y="7118"/>
                    <a:pt x="1459056" y="19788"/>
                  </a:cubicBezTo>
                  <a:cubicBezTo>
                    <a:pt x="1471726" y="32458"/>
                    <a:pt x="1478844" y="49643"/>
                    <a:pt x="1478844" y="67561"/>
                  </a:cubicBezTo>
                  <a:lnTo>
                    <a:pt x="1478844" y="829872"/>
                  </a:lnTo>
                  <a:cubicBezTo>
                    <a:pt x="1478844" y="847790"/>
                    <a:pt x="1471726" y="864974"/>
                    <a:pt x="1459056" y="877645"/>
                  </a:cubicBezTo>
                  <a:cubicBezTo>
                    <a:pt x="1446386" y="890315"/>
                    <a:pt x="1429201" y="897433"/>
                    <a:pt x="1411283" y="897433"/>
                  </a:cubicBezTo>
                  <a:lnTo>
                    <a:pt x="67561" y="897433"/>
                  </a:lnTo>
                  <a:cubicBezTo>
                    <a:pt x="49643" y="897433"/>
                    <a:pt x="32458" y="890315"/>
                    <a:pt x="19788" y="877645"/>
                  </a:cubicBezTo>
                  <a:cubicBezTo>
                    <a:pt x="7118" y="864974"/>
                    <a:pt x="0" y="847790"/>
                    <a:pt x="0" y="829872"/>
                  </a:cubicBezTo>
                  <a:lnTo>
                    <a:pt x="0" y="67561"/>
                  </a:lnTo>
                  <a:cubicBezTo>
                    <a:pt x="0" y="49643"/>
                    <a:pt x="7118" y="32458"/>
                    <a:pt x="19788" y="19788"/>
                  </a:cubicBezTo>
                  <a:cubicBezTo>
                    <a:pt x="32458" y="7118"/>
                    <a:pt x="49643" y="0"/>
                    <a:pt x="67561" y="0"/>
                  </a:cubicBezTo>
                  <a:close/>
                </a:path>
              </a:pathLst>
            </a:custGeom>
            <a:solidFill>
              <a:srgbClr val="000000"/>
            </a:solidFill>
            <a:ln w="47625" cap="rnd">
              <a:solidFill>
                <a:srgbClr val="21EF80"/>
              </a:solidFill>
              <a:prstDash val="solid"/>
              <a:round/>
            </a:ln>
          </p:spPr>
        </p:sp>
        <p:sp>
          <p:nvSpPr>
            <p:cNvPr name="TextBox 20" id="20"/>
            <p:cNvSpPr txBox="true"/>
            <p:nvPr/>
          </p:nvSpPr>
          <p:spPr>
            <a:xfrm>
              <a:off x="0" y="-57150"/>
              <a:ext cx="812800" cy="869950"/>
            </a:xfrm>
            <a:prstGeom prst="rect">
              <a:avLst/>
            </a:prstGeom>
          </p:spPr>
          <p:txBody>
            <a:bodyPr anchor="t" rtlCol="false" tIns="254000" lIns="254000" bIns="254000" rIns="254000"/>
            <a:lstStyle/>
            <a:p>
              <a:pPr>
                <a:lnSpc>
                  <a:spcPts val="3359"/>
                </a:lnSpc>
              </a:pPr>
            </a:p>
          </p:txBody>
        </p:sp>
      </p:grpSp>
      <p:grpSp>
        <p:nvGrpSpPr>
          <p:cNvPr name="Group 21" id="21"/>
          <p:cNvGrpSpPr/>
          <p:nvPr/>
        </p:nvGrpSpPr>
        <p:grpSpPr>
          <a:xfrm rot="0">
            <a:off x="5865696" y="6749608"/>
            <a:ext cx="4986236" cy="2979969"/>
            <a:chOff x="0" y="0"/>
            <a:chExt cx="6648315" cy="3973292"/>
          </a:xfrm>
        </p:grpSpPr>
        <p:sp>
          <p:nvSpPr>
            <p:cNvPr name="TextBox 22" id="22"/>
            <p:cNvSpPr txBox="true"/>
            <p:nvPr/>
          </p:nvSpPr>
          <p:spPr>
            <a:xfrm rot="0">
              <a:off x="0" y="-57150"/>
              <a:ext cx="6648315" cy="534669"/>
            </a:xfrm>
            <a:prstGeom prst="rect">
              <a:avLst/>
            </a:prstGeom>
          </p:spPr>
          <p:txBody>
            <a:bodyPr anchor="t" rtlCol="false" tIns="0" lIns="0" bIns="0" rIns="0">
              <a:spAutoFit/>
            </a:bodyPr>
            <a:lstStyle/>
            <a:p>
              <a:pPr>
                <a:lnSpc>
                  <a:spcPts val="3360"/>
                </a:lnSpc>
              </a:pPr>
              <a:r>
                <a:rPr lang="en-US" sz="2400">
                  <a:solidFill>
                    <a:srgbClr val="FFFFFF"/>
                  </a:solidFill>
                  <a:latin typeface="Disket Mono"/>
                </a:rPr>
                <a:t>Kelebihan Ragam Lisan</a:t>
              </a:r>
            </a:p>
          </p:txBody>
        </p:sp>
        <p:sp>
          <p:nvSpPr>
            <p:cNvPr name="TextBox 23" id="23"/>
            <p:cNvSpPr txBox="true"/>
            <p:nvPr/>
          </p:nvSpPr>
          <p:spPr>
            <a:xfrm rot="0">
              <a:off x="0" y="624938"/>
              <a:ext cx="6648315" cy="3348354"/>
            </a:xfrm>
            <a:prstGeom prst="rect">
              <a:avLst/>
            </a:prstGeom>
          </p:spPr>
          <p:txBody>
            <a:bodyPr anchor="t" rtlCol="false" tIns="0" lIns="0" bIns="0" rIns="0">
              <a:spAutoFit/>
            </a:bodyPr>
            <a:lstStyle/>
            <a:p>
              <a:pPr marL="410213" indent="-205106" lvl="1">
                <a:lnSpc>
                  <a:spcPts val="2850"/>
                </a:lnSpc>
                <a:buFont typeface="Arial"/>
                <a:buChar char="•"/>
              </a:pPr>
              <a:r>
                <a:rPr lang="en-US" sz="1900">
                  <a:solidFill>
                    <a:srgbClr val="FFFFFF"/>
                  </a:solidFill>
                  <a:latin typeface="Disket Mono"/>
                </a:rPr>
                <a:t>Berlangsung dengan cepat</a:t>
              </a:r>
            </a:p>
            <a:p>
              <a:pPr marL="410213" indent="-205106" lvl="1">
                <a:lnSpc>
                  <a:spcPts val="2850"/>
                </a:lnSpc>
                <a:buFont typeface="Arial"/>
                <a:buChar char="•"/>
              </a:pPr>
              <a:r>
                <a:rPr lang="en-US" sz="1900">
                  <a:solidFill>
                    <a:srgbClr val="FFFFFF"/>
                  </a:solidFill>
                  <a:latin typeface="Disket Mono"/>
                </a:rPr>
                <a:t>Sering berlangsung tanpa alat bantu</a:t>
              </a:r>
            </a:p>
            <a:p>
              <a:pPr marL="410213" indent="-205106" lvl="1">
                <a:lnSpc>
                  <a:spcPts val="2850"/>
                </a:lnSpc>
                <a:buFont typeface="Arial"/>
                <a:buChar char="•"/>
              </a:pPr>
              <a:r>
                <a:rPr lang="en-US" sz="1900">
                  <a:solidFill>
                    <a:srgbClr val="FFFFFF"/>
                  </a:solidFill>
                  <a:latin typeface="Disket Mono"/>
                </a:rPr>
                <a:t>Kesalahan dapat langsung diperbaiki</a:t>
              </a:r>
            </a:p>
            <a:p>
              <a:pPr marL="410213" indent="-205106" lvl="1">
                <a:lnSpc>
                  <a:spcPts val="2850"/>
                </a:lnSpc>
                <a:buFont typeface="Arial"/>
                <a:buChar char="•"/>
              </a:pPr>
              <a:r>
                <a:rPr lang="en-US" sz="1900">
                  <a:solidFill>
                    <a:srgbClr val="FFFFFF"/>
                  </a:solidFill>
                  <a:latin typeface="Disket Mono"/>
                </a:rPr>
                <a:t>Dapat dibantu dengan gerak tubuh dan mimik muka</a:t>
              </a:r>
            </a:p>
          </p:txBody>
        </p:sp>
      </p:grpSp>
      <p:grpSp>
        <p:nvGrpSpPr>
          <p:cNvPr name="Group 24" id="24"/>
          <p:cNvGrpSpPr/>
          <p:nvPr/>
        </p:nvGrpSpPr>
        <p:grpSpPr>
          <a:xfrm rot="0">
            <a:off x="11914153" y="6615081"/>
            <a:ext cx="5614986" cy="3407440"/>
            <a:chOff x="0" y="0"/>
            <a:chExt cx="1478844" cy="897433"/>
          </a:xfrm>
        </p:grpSpPr>
        <p:sp>
          <p:nvSpPr>
            <p:cNvPr name="Freeform 25" id="25"/>
            <p:cNvSpPr/>
            <p:nvPr/>
          </p:nvSpPr>
          <p:spPr>
            <a:xfrm flipH="false" flipV="false" rot="0">
              <a:off x="0" y="0"/>
              <a:ext cx="1478844" cy="897433"/>
            </a:xfrm>
            <a:custGeom>
              <a:avLst/>
              <a:gdLst/>
              <a:ahLst/>
              <a:cxnLst/>
              <a:rect r="r" b="b" t="t" l="l"/>
              <a:pathLst>
                <a:path h="897433" w="1478844">
                  <a:moveTo>
                    <a:pt x="67561" y="0"/>
                  </a:moveTo>
                  <a:lnTo>
                    <a:pt x="1411283" y="0"/>
                  </a:lnTo>
                  <a:cubicBezTo>
                    <a:pt x="1429201" y="0"/>
                    <a:pt x="1446386" y="7118"/>
                    <a:pt x="1459056" y="19788"/>
                  </a:cubicBezTo>
                  <a:cubicBezTo>
                    <a:pt x="1471726" y="32458"/>
                    <a:pt x="1478844" y="49643"/>
                    <a:pt x="1478844" y="67561"/>
                  </a:cubicBezTo>
                  <a:lnTo>
                    <a:pt x="1478844" y="829872"/>
                  </a:lnTo>
                  <a:cubicBezTo>
                    <a:pt x="1478844" y="847790"/>
                    <a:pt x="1471726" y="864974"/>
                    <a:pt x="1459056" y="877645"/>
                  </a:cubicBezTo>
                  <a:cubicBezTo>
                    <a:pt x="1446386" y="890315"/>
                    <a:pt x="1429201" y="897433"/>
                    <a:pt x="1411283" y="897433"/>
                  </a:cubicBezTo>
                  <a:lnTo>
                    <a:pt x="67561" y="897433"/>
                  </a:lnTo>
                  <a:cubicBezTo>
                    <a:pt x="49643" y="897433"/>
                    <a:pt x="32458" y="890315"/>
                    <a:pt x="19788" y="877645"/>
                  </a:cubicBezTo>
                  <a:cubicBezTo>
                    <a:pt x="7118" y="864974"/>
                    <a:pt x="0" y="847790"/>
                    <a:pt x="0" y="829872"/>
                  </a:cubicBezTo>
                  <a:lnTo>
                    <a:pt x="0" y="67561"/>
                  </a:lnTo>
                  <a:cubicBezTo>
                    <a:pt x="0" y="49643"/>
                    <a:pt x="7118" y="32458"/>
                    <a:pt x="19788" y="19788"/>
                  </a:cubicBezTo>
                  <a:cubicBezTo>
                    <a:pt x="32458" y="7118"/>
                    <a:pt x="49643" y="0"/>
                    <a:pt x="67561" y="0"/>
                  </a:cubicBezTo>
                  <a:close/>
                </a:path>
              </a:pathLst>
            </a:custGeom>
            <a:solidFill>
              <a:srgbClr val="000000"/>
            </a:solidFill>
            <a:ln w="47625" cap="rnd">
              <a:solidFill>
                <a:srgbClr val="21EF80"/>
              </a:solidFill>
              <a:prstDash val="solid"/>
              <a:round/>
            </a:ln>
          </p:spPr>
        </p:sp>
        <p:sp>
          <p:nvSpPr>
            <p:cNvPr name="TextBox 26" id="26"/>
            <p:cNvSpPr txBox="true"/>
            <p:nvPr/>
          </p:nvSpPr>
          <p:spPr>
            <a:xfrm>
              <a:off x="0" y="-57150"/>
              <a:ext cx="812800" cy="869950"/>
            </a:xfrm>
            <a:prstGeom prst="rect">
              <a:avLst/>
            </a:prstGeom>
          </p:spPr>
          <p:txBody>
            <a:bodyPr anchor="t" rtlCol="false" tIns="254000" lIns="254000" bIns="254000" rIns="254000"/>
            <a:lstStyle/>
            <a:p>
              <a:pPr>
                <a:lnSpc>
                  <a:spcPts val="3359"/>
                </a:lnSpc>
              </a:pPr>
            </a:p>
          </p:txBody>
        </p:sp>
      </p:grpSp>
      <p:grpSp>
        <p:nvGrpSpPr>
          <p:cNvPr name="Group 27" id="27"/>
          <p:cNvGrpSpPr/>
          <p:nvPr/>
        </p:nvGrpSpPr>
        <p:grpSpPr>
          <a:xfrm rot="0">
            <a:off x="12273064" y="6871066"/>
            <a:ext cx="4986236" cy="2256069"/>
            <a:chOff x="0" y="0"/>
            <a:chExt cx="6648315" cy="3008092"/>
          </a:xfrm>
        </p:grpSpPr>
        <p:sp>
          <p:nvSpPr>
            <p:cNvPr name="TextBox 28" id="28"/>
            <p:cNvSpPr txBox="true"/>
            <p:nvPr/>
          </p:nvSpPr>
          <p:spPr>
            <a:xfrm rot="0">
              <a:off x="0" y="-57150"/>
              <a:ext cx="6648315" cy="534669"/>
            </a:xfrm>
            <a:prstGeom prst="rect">
              <a:avLst/>
            </a:prstGeom>
          </p:spPr>
          <p:txBody>
            <a:bodyPr anchor="t" rtlCol="false" tIns="0" lIns="0" bIns="0" rIns="0">
              <a:spAutoFit/>
            </a:bodyPr>
            <a:lstStyle/>
            <a:p>
              <a:pPr>
                <a:lnSpc>
                  <a:spcPts val="3360"/>
                </a:lnSpc>
              </a:pPr>
              <a:r>
                <a:rPr lang="en-US" sz="2400">
                  <a:solidFill>
                    <a:srgbClr val="FFFFFF"/>
                  </a:solidFill>
                  <a:latin typeface="Disket Mono"/>
                </a:rPr>
                <a:t>Kekurangan ragam lisan</a:t>
              </a:r>
            </a:p>
          </p:txBody>
        </p:sp>
        <p:sp>
          <p:nvSpPr>
            <p:cNvPr name="TextBox 29" id="29"/>
            <p:cNvSpPr txBox="true"/>
            <p:nvPr/>
          </p:nvSpPr>
          <p:spPr>
            <a:xfrm rot="0">
              <a:off x="0" y="624938"/>
              <a:ext cx="6648315" cy="2383154"/>
            </a:xfrm>
            <a:prstGeom prst="rect">
              <a:avLst/>
            </a:prstGeom>
          </p:spPr>
          <p:txBody>
            <a:bodyPr anchor="t" rtlCol="false" tIns="0" lIns="0" bIns="0" rIns="0">
              <a:spAutoFit/>
            </a:bodyPr>
            <a:lstStyle/>
            <a:p>
              <a:pPr marL="410213" indent="-205106" lvl="1">
                <a:lnSpc>
                  <a:spcPts val="2850"/>
                </a:lnSpc>
                <a:buFont typeface="Arial"/>
                <a:buChar char="•"/>
              </a:pPr>
              <a:r>
                <a:rPr lang="en-US" sz="1900">
                  <a:solidFill>
                    <a:srgbClr val="FFFFFF"/>
                  </a:solidFill>
                  <a:latin typeface="Disket Mono"/>
                </a:rPr>
                <a:t>Tidak ada bukti otentik</a:t>
              </a:r>
            </a:p>
            <a:p>
              <a:pPr marL="410213" indent="-205106" lvl="1">
                <a:lnSpc>
                  <a:spcPts val="2850"/>
                </a:lnSpc>
                <a:buFont typeface="Arial"/>
                <a:buChar char="•"/>
              </a:pPr>
              <a:r>
                <a:rPr lang="en-US" sz="1900">
                  <a:solidFill>
                    <a:srgbClr val="FFFFFF"/>
                  </a:solidFill>
                  <a:latin typeface="Disket Mono"/>
                </a:rPr>
                <a:t>Dasar hukumnya lemah</a:t>
              </a:r>
            </a:p>
            <a:p>
              <a:pPr marL="410213" indent="-205106" lvl="1">
                <a:lnSpc>
                  <a:spcPts val="2850"/>
                </a:lnSpc>
                <a:buFont typeface="Arial"/>
                <a:buChar char="•"/>
              </a:pPr>
              <a:r>
                <a:rPr lang="en-US" sz="1900">
                  <a:solidFill>
                    <a:srgbClr val="FFFFFF"/>
                  </a:solidFill>
                  <a:latin typeface="Disket Mono"/>
                </a:rPr>
                <a:t>Tidak semua orang bisa melafalkan bahasa lisan dengan benar</a:t>
              </a:r>
            </a:p>
          </p:txBody>
        </p:sp>
      </p:grpSp>
      <p:pic>
        <p:nvPicPr>
          <p:cNvPr name="Picture 30" id="30"/>
          <p:cNvPicPr>
            <a:picLocks noChangeAspect="true"/>
          </p:cNvPicPr>
          <p:nvPr/>
        </p:nvPicPr>
        <p:blipFill>
          <a:blip r:embed="rId8"/>
          <a:srcRect l="0" t="0" r="0" b="0"/>
          <a:stretch>
            <a:fillRect/>
          </a:stretch>
        </p:blipFill>
        <p:spPr>
          <a:xfrm flipH="false" flipV="false" rot="0">
            <a:off x="2724645" y="8945208"/>
            <a:ext cx="1407452" cy="1443408"/>
          </a:xfrm>
          <a:prstGeom prst="rect">
            <a:avLst/>
          </a:prstGeom>
        </p:spPr>
      </p:pic>
      <p:pic>
        <p:nvPicPr>
          <p:cNvPr name="Picture 31" id="31"/>
          <p:cNvPicPr>
            <a:picLocks noChangeAspect="true"/>
          </p:cNvPicPr>
          <p:nvPr/>
        </p:nvPicPr>
        <p:blipFill>
          <a:blip r:embed="rId9"/>
          <a:srcRect l="0" t="0" r="0" b="0"/>
          <a:stretch>
            <a:fillRect/>
          </a:stretch>
        </p:blipFill>
        <p:spPr>
          <a:xfrm flipH="false" flipV="false" rot="0">
            <a:off x="1028700" y="8752577"/>
            <a:ext cx="1374203" cy="1636039"/>
          </a:xfrm>
          <a:prstGeom prst="rect">
            <a:avLst/>
          </a:prstGeom>
        </p:spPr>
      </p:pic>
      <p:pic>
        <p:nvPicPr>
          <p:cNvPr name="Picture 32" id="32"/>
          <p:cNvPicPr>
            <a:picLocks noChangeAspect="true"/>
          </p:cNvPicPr>
          <p:nvPr/>
        </p:nvPicPr>
        <p:blipFill>
          <a:blip r:embed="rId10"/>
          <a:srcRect l="0" t="0" r="0" b="0"/>
          <a:stretch>
            <a:fillRect/>
          </a:stretch>
        </p:blipFill>
        <p:spPr>
          <a:xfrm flipH="false" flipV="false" rot="0">
            <a:off x="14721646" y="6239810"/>
            <a:ext cx="1152685" cy="375271"/>
          </a:xfrm>
          <a:prstGeom prst="rect">
            <a:avLst/>
          </a:prstGeom>
        </p:spPr>
      </p:pic>
      <p:pic>
        <p:nvPicPr>
          <p:cNvPr name="Picture 33" id="33"/>
          <p:cNvPicPr>
            <a:picLocks noChangeAspect="true"/>
          </p:cNvPicPr>
          <p:nvPr/>
        </p:nvPicPr>
        <p:blipFill>
          <a:blip r:embed="rId10"/>
          <a:srcRect l="0" t="0" r="0" b="0"/>
          <a:stretch>
            <a:fillRect/>
          </a:stretch>
        </p:blipFill>
        <p:spPr>
          <a:xfrm flipH="false" flipV="false" rot="0">
            <a:off x="16106615" y="6239810"/>
            <a:ext cx="1152685" cy="375271"/>
          </a:xfrm>
          <a:prstGeom prst="rect">
            <a:avLst/>
          </a:prstGeom>
        </p:spPr>
      </p:pic>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1028700"/>
            <a:ext cx="1082363" cy="464432"/>
          </a:xfrm>
          <a:custGeom>
            <a:avLst/>
            <a:gdLst/>
            <a:ahLst/>
            <a:cxnLst/>
            <a:rect r="r" b="b" t="t" l="l"/>
            <a:pathLst>
              <a:path h="464432" w="1082363">
                <a:moveTo>
                  <a:pt x="0" y="0"/>
                </a:moveTo>
                <a:lnTo>
                  <a:pt x="1082363" y="0"/>
                </a:lnTo>
                <a:lnTo>
                  <a:pt x="1082363" y="464432"/>
                </a:lnTo>
                <a:lnTo>
                  <a:pt x="0" y="4644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345662" y="1079424"/>
            <a:ext cx="1715441" cy="362985"/>
          </a:xfrm>
          <a:custGeom>
            <a:avLst/>
            <a:gdLst/>
            <a:ahLst/>
            <a:cxnLst/>
            <a:rect r="r" b="b" t="t" l="l"/>
            <a:pathLst>
              <a:path h="362985" w="1715441">
                <a:moveTo>
                  <a:pt x="0" y="0"/>
                </a:moveTo>
                <a:lnTo>
                  <a:pt x="1715440" y="0"/>
                </a:lnTo>
                <a:lnTo>
                  <a:pt x="1715440" y="362985"/>
                </a:lnTo>
                <a:lnTo>
                  <a:pt x="0" y="362985"/>
                </a:lnTo>
                <a:lnTo>
                  <a:pt x="0" y="0"/>
                </a:lnTo>
                <a:close/>
              </a:path>
            </a:pathLst>
          </a:custGeom>
          <a:blipFill>
            <a:blip r:embed="rId4">
              <a:extLst>
                <a:ext uri="{96DAC541-7B7A-43D3-8B79-37D633B846F1}">
                  <asvg:svgBlip xmlns:asvg="http://schemas.microsoft.com/office/drawing/2016/SVG/main" r:embed="rId5"/>
                </a:ext>
              </a:extLst>
            </a:blip>
            <a:stretch>
              <a:fillRect l="0" t="0" r="-27889" b="0"/>
            </a:stretch>
          </a:blipFill>
        </p:spPr>
      </p:sp>
      <p:sp>
        <p:nvSpPr>
          <p:cNvPr name="TextBox 4" id="4"/>
          <p:cNvSpPr txBox="true"/>
          <p:nvPr/>
        </p:nvSpPr>
        <p:spPr>
          <a:xfrm rot="0">
            <a:off x="510099" y="1750066"/>
            <a:ext cx="5355597" cy="4720011"/>
          </a:xfrm>
          <a:prstGeom prst="rect">
            <a:avLst/>
          </a:prstGeom>
        </p:spPr>
        <p:txBody>
          <a:bodyPr anchor="t" rtlCol="false" tIns="0" lIns="0" bIns="0" rIns="0">
            <a:spAutoFit/>
          </a:bodyPr>
          <a:lstStyle/>
          <a:p>
            <a:pPr>
              <a:lnSpc>
                <a:spcPts val="7365"/>
              </a:lnSpc>
            </a:pPr>
            <a:r>
              <a:rPr lang="en-US" sz="6576">
                <a:solidFill>
                  <a:srgbClr val="FF63D8"/>
                </a:solidFill>
                <a:latin typeface="Arcade Gamer"/>
              </a:rPr>
              <a:t>RAGAM BAHASA MENURUT MEDIA</a:t>
            </a:r>
          </a:p>
          <a:p>
            <a:pPr>
              <a:lnSpc>
                <a:spcPts val="7365"/>
              </a:lnSpc>
            </a:pPr>
            <a:r>
              <a:rPr lang="en-US" sz="6576">
                <a:solidFill>
                  <a:srgbClr val="FF63D8"/>
                </a:solidFill>
                <a:latin typeface="Arcade Gamer"/>
              </a:rPr>
              <a:t>(TULISAN)</a:t>
            </a:r>
          </a:p>
        </p:txBody>
      </p:sp>
      <p:grpSp>
        <p:nvGrpSpPr>
          <p:cNvPr name="Group 5" id="5"/>
          <p:cNvGrpSpPr/>
          <p:nvPr/>
        </p:nvGrpSpPr>
        <p:grpSpPr>
          <a:xfrm rot="0">
            <a:off x="5578810" y="264479"/>
            <a:ext cx="12331394" cy="2143690"/>
            <a:chOff x="0" y="0"/>
            <a:chExt cx="3247774" cy="564593"/>
          </a:xfrm>
        </p:grpSpPr>
        <p:sp>
          <p:nvSpPr>
            <p:cNvPr name="Freeform 6" id="6"/>
            <p:cNvSpPr/>
            <p:nvPr/>
          </p:nvSpPr>
          <p:spPr>
            <a:xfrm flipH="false" flipV="false" rot="0">
              <a:off x="0" y="0"/>
              <a:ext cx="3247774" cy="564593"/>
            </a:xfrm>
            <a:custGeom>
              <a:avLst/>
              <a:gdLst/>
              <a:ahLst/>
              <a:cxnLst/>
              <a:rect r="r" b="b" t="t" l="l"/>
              <a:pathLst>
                <a:path h="564593" w="3247774">
                  <a:moveTo>
                    <a:pt x="30763" y="0"/>
                  </a:moveTo>
                  <a:lnTo>
                    <a:pt x="3217011" y="0"/>
                  </a:lnTo>
                  <a:cubicBezTo>
                    <a:pt x="3234001" y="0"/>
                    <a:pt x="3247774" y="13773"/>
                    <a:pt x="3247774" y="30763"/>
                  </a:cubicBezTo>
                  <a:lnTo>
                    <a:pt x="3247774" y="533830"/>
                  </a:lnTo>
                  <a:cubicBezTo>
                    <a:pt x="3247774" y="550820"/>
                    <a:pt x="3234001" y="564593"/>
                    <a:pt x="3217011" y="564593"/>
                  </a:cubicBezTo>
                  <a:lnTo>
                    <a:pt x="30763" y="564593"/>
                  </a:lnTo>
                  <a:cubicBezTo>
                    <a:pt x="13773" y="564593"/>
                    <a:pt x="0" y="550820"/>
                    <a:pt x="0" y="533830"/>
                  </a:cubicBezTo>
                  <a:lnTo>
                    <a:pt x="0" y="30763"/>
                  </a:lnTo>
                  <a:cubicBezTo>
                    <a:pt x="0" y="13773"/>
                    <a:pt x="13773" y="0"/>
                    <a:pt x="30763" y="0"/>
                  </a:cubicBezTo>
                  <a:close/>
                </a:path>
              </a:pathLst>
            </a:custGeom>
            <a:solidFill>
              <a:srgbClr val="000000"/>
            </a:solidFill>
            <a:ln w="47625" cap="rnd">
              <a:solidFill>
                <a:srgbClr val="21EF80"/>
              </a:solidFill>
              <a:prstDash val="solid"/>
              <a:round/>
            </a:ln>
          </p:spPr>
        </p:sp>
        <p:sp>
          <p:nvSpPr>
            <p:cNvPr name="TextBox 7" id="7"/>
            <p:cNvSpPr txBox="true"/>
            <p:nvPr/>
          </p:nvSpPr>
          <p:spPr>
            <a:xfrm>
              <a:off x="0" y="-57150"/>
              <a:ext cx="812800" cy="869950"/>
            </a:xfrm>
            <a:prstGeom prst="rect">
              <a:avLst/>
            </a:prstGeom>
          </p:spPr>
          <p:txBody>
            <a:bodyPr anchor="t" rtlCol="false" tIns="254000" lIns="254000" bIns="254000" rIns="254000"/>
            <a:lstStyle/>
            <a:p>
              <a:pPr>
                <a:lnSpc>
                  <a:spcPts val="3359"/>
                </a:lnSpc>
              </a:pPr>
            </a:p>
          </p:txBody>
        </p:sp>
      </p:grpSp>
      <p:grpSp>
        <p:nvGrpSpPr>
          <p:cNvPr name="Group 8" id="8"/>
          <p:cNvGrpSpPr/>
          <p:nvPr/>
        </p:nvGrpSpPr>
        <p:grpSpPr>
          <a:xfrm rot="0">
            <a:off x="5904897" y="434350"/>
            <a:ext cx="11624242" cy="1803949"/>
            <a:chOff x="0" y="0"/>
            <a:chExt cx="15498990" cy="2405266"/>
          </a:xfrm>
        </p:grpSpPr>
        <p:sp>
          <p:nvSpPr>
            <p:cNvPr name="TextBox 9" id="9"/>
            <p:cNvSpPr txBox="true"/>
            <p:nvPr/>
          </p:nvSpPr>
          <p:spPr>
            <a:xfrm rot="0">
              <a:off x="0" y="-57150"/>
              <a:ext cx="15498990" cy="534669"/>
            </a:xfrm>
            <a:prstGeom prst="rect">
              <a:avLst/>
            </a:prstGeom>
          </p:spPr>
          <p:txBody>
            <a:bodyPr anchor="t" rtlCol="false" tIns="0" lIns="0" bIns="0" rIns="0">
              <a:spAutoFit/>
            </a:bodyPr>
            <a:lstStyle/>
            <a:p>
              <a:pPr>
                <a:lnSpc>
                  <a:spcPts val="3360"/>
                </a:lnSpc>
              </a:pPr>
              <a:r>
                <a:rPr lang="en-US" sz="2400">
                  <a:solidFill>
                    <a:srgbClr val="FFFFFF"/>
                  </a:solidFill>
                  <a:latin typeface="Disket Mono"/>
                </a:rPr>
                <a:t>Ragam Tulisan</a:t>
              </a:r>
            </a:p>
          </p:txBody>
        </p:sp>
        <p:sp>
          <p:nvSpPr>
            <p:cNvPr name="TextBox 10" id="10"/>
            <p:cNvSpPr txBox="true"/>
            <p:nvPr/>
          </p:nvSpPr>
          <p:spPr>
            <a:xfrm rot="0">
              <a:off x="0" y="643988"/>
              <a:ext cx="15498990" cy="1761278"/>
            </a:xfrm>
            <a:prstGeom prst="rect">
              <a:avLst/>
            </a:prstGeom>
          </p:spPr>
          <p:txBody>
            <a:bodyPr anchor="t" rtlCol="false" tIns="0" lIns="0" bIns="0" rIns="0">
              <a:spAutoFit/>
            </a:bodyPr>
            <a:lstStyle/>
            <a:p>
              <a:pPr>
                <a:lnSpc>
                  <a:spcPts val="2660"/>
                </a:lnSpc>
              </a:pPr>
              <a:r>
                <a:rPr lang="en-US" sz="1900">
                  <a:solidFill>
                    <a:srgbClr val="FFFFFF"/>
                  </a:solidFill>
                  <a:latin typeface="Disket Mono"/>
                </a:rPr>
                <a:t>Adalah ragam bahasa yang penyampainnya memanfaatkan tulisan dengan huruf sebagai unsur dasarnya. Saat menggunakan ragam bahasa tulis, ada beberapa hal yang harus diperhatikan seperti ejaan, unsur gramatikal, dan tanda baca.</a:t>
              </a:r>
            </a:p>
          </p:txBody>
        </p:sp>
      </p:grpSp>
      <p:sp>
        <p:nvSpPr>
          <p:cNvPr name="Freeform 11" id="11"/>
          <p:cNvSpPr/>
          <p:nvPr/>
        </p:nvSpPr>
        <p:spPr>
          <a:xfrm flipH="false" flipV="false" rot="-60000">
            <a:off x="-92985" y="3723270"/>
            <a:ext cx="18473970" cy="10391608"/>
          </a:xfrm>
          <a:custGeom>
            <a:avLst/>
            <a:gdLst/>
            <a:ahLst/>
            <a:cxnLst/>
            <a:rect r="r" b="b" t="t" l="l"/>
            <a:pathLst>
              <a:path h="10391608" w="18473970">
                <a:moveTo>
                  <a:pt x="0" y="0"/>
                </a:moveTo>
                <a:lnTo>
                  <a:pt x="18473970" y="0"/>
                </a:lnTo>
                <a:lnTo>
                  <a:pt x="18473970" y="10391608"/>
                </a:lnTo>
                <a:lnTo>
                  <a:pt x="0" y="10391608"/>
                </a:lnTo>
                <a:lnTo>
                  <a:pt x="0" y="0"/>
                </a:lnTo>
                <a:close/>
              </a:path>
            </a:pathLst>
          </a:custGeom>
          <a:blipFill>
            <a:blip r:embed="rId6">
              <a:alphaModFix amt="14000"/>
              <a:extLst>
                <a:ext uri="{96DAC541-7B7A-43D3-8B79-37D633B846F1}">
                  <asvg:svgBlip xmlns:asvg="http://schemas.microsoft.com/office/drawing/2016/SVG/main" r:embed="rId7"/>
                </a:ext>
              </a:extLst>
            </a:blip>
            <a:stretch>
              <a:fillRect l="0" t="0" r="0" b="0"/>
            </a:stretch>
          </a:blipFill>
        </p:spPr>
      </p:sp>
      <p:grpSp>
        <p:nvGrpSpPr>
          <p:cNvPr name="Group 12" id="12"/>
          <p:cNvGrpSpPr/>
          <p:nvPr/>
        </p:nvGrpSpPr>
        <p:grpSpPr>
          <a:xfrm rot="0">
            <a:off x="7786501" y="2813820"/>
            <a:ext cx="7192960" cy="3316403"/>
            <a:chOff x="0" y="0"/>
            <a:chExt cx="1894442" cy="873456"/>
          </a:xfrm>
        </p:grpSpPr>
        <p:sp>
          <p:nvSpPr>
            <p:cNvPr name="Freeform 13" id="13"/>
            <p:cNvSpPr/>
            <p:nvPr/>
          </p:nvSpPr>
          <p:spPr>
            <a:xfrm flipH="false" flipV="false" rot="0">
              <a:off x="0" y="0"/>
              <a:ext cx="1894442" cy="873456"/>
            </a:xfrm>
            <a:custGeom>
              <a:avLst/>
              <a:gdLst/>
              <a:ahLst/>
              <a:cxnLst/>
              <a:rect r="r" b="b" t="t" l="l"/>
              <a:pathLst>
                <a:path h="873456" w="1894442">
                  <a:moveTo>
                    <a:pt x="52740" y="0"/>
                  </a:moveTo>
                  <a:lnTo>
                    <a:pt x="1841703" y="0"/>
                  </a:lnTo>
                  <a:cubicBezTo>
                    <a:pt x="1870830" y="0"/>
                    <a:pt x="1894442" y="23612"/>
                    <a:pt x="1894442" y="52740"/>
                  </a:cubicBezTo>
                  <a:lnTo>
                    <a:pt x="1894442" y="820716"/>
                  </a:lnTo>
                  <a:cubicBezTo>
                    <a:pt x="1894442" y="849844"/>
                    <a:pt x="1870830" y="873456"/>
                    <a:pt x="1841703" y="873456"/>
                  </a:cubicBezTo>
                  <a:lnTo>
                    <a:pt x="52740" y="873456"/>
                  </a:lnTo>
                  <a:cubicBezTo>
                    <a:pt x="23612" y="873456"/>
                    <a:pt x="0" y="849844"/>
                    <a:pt x="0" y="820716"/>
                  </a:cubicBezTo>
                  <a:lnTo>
                    <a:pt x="0" y="52740"/>
                  </a:lnTo>
                  <a:cubicBezTo>
                    <a:pt x="0" y="23612"/>
                    <a:pt x="23612" y="0"/>
                    <a:pt x="52740" y="0"/>
                  </a:cubicBezTo>
                  <a:close/>
                </a:path>
              </a:pathLst>
            </a:custGeom>
            <a:solidFill>
              <a:srgbClr val="000000"/>
            </a:solidFill>
            <a:ln w="47625" cap="rnd">
              <a:solidFill>
                <a:srgbClr val="21EF80"/>
              </a:solidFill>
              <a:prstDash val="solid"/>
              <a:round/>
            </a:ln>
          </p:spPr>
        </p:sp>
        <p:sp>
          <p:nvSpPr>
            <p:cNvPr name="TextBox 14" id="14"/>
            <p:cNvSpPr txBox="true"/>
            <p:nvPr/>
          </p:nvSpPr>
          <p:spPr>
            <a:xfrm>
              <a:off x="0" y="-57150"/>
              <a:ext cx="812800" cy="869950"/>
            </a:xfrm>
            <a:prstGeom prst="rect">
              <a:avLst/>
            </a:prstGeom>
          </p:spPr>
          <p:txBody>
            <a:bodyPr anchor="t" rtlCol="false" tIns="254000" lIns="254000" bIns="254000" rIns="254000"/>
            <a:lstStyle/>
            <a:p>
              <a:pPr>
                <a:lnSpc>
                  <a:spcPts val="3359"/>
                </a:lnSpc>
              </a:pPr>
            </a:p>
          </p:txBody>
        </p:sp>
      </p:grpSp>
      <p:grpSp>
        <p:nvGrpSpPr>
          <p:cNvPr name="Group 15" id="15"/>
          <p:cNvGrpSpPr/>
          <p:nvPr/>
        </p:nvGrpSpPr>
        <p:grpSpPr>
          <a:xfrm rot="0">
            <a:off x="8358814" y="3343987"/>
            <a:ext cx="6048334" cy="2256069"/>
            <a:chOff x="0" y="0"/>
            <a:chExt cx="8064446" cy="3008092"/>
          </a:xfrm>
        </p:grpSpPr>
        <p:sp>
          <p:nvSpPr>
            <p:cNvPr name="TextBox 16" id="16"/>
            <p:cNvSpPr txBox="true"/>
            <p:nvPr/>
          </p:nvSpPr>
          <p:spPr>
            <a:xfrm rot="0">
              <a:off x="0" y="-57150"/>
              <a:ext cx="8064446" cy="534669"/>
            </a:xfrm>
            <a:prstGeom prst="rect">
              <a:avLst/>
            </a:prstGeom>
          </p:spPr>
          <p:txBody>
            <a:bodyPr anchor="t" rtlCol="false" tIns="0" lIns="0" bIns="0" rIns="0">
              <a:spAutoFit/>
            </a:bodyPr>
            <a:lstStyle/>
            <a:p>
              <a:pPr>
                <a:lnSpc>
                  <a:spcPts val="3360"/>
                </a:lnSpc>
              </a:pPr>
              <a:r>
                <a:rPr lang="en-US" sz="2400">
                  <a:solidFill>
                    <a:srgbClr val="FFFFFF"/>
                  </a:solidFill>
                  <a:latin typeface="Disket Mono"/>
                </a:rPr>
                <a:t>Ciri bahasa tulisan</a:t>
              </a:r>
            </a:p>
          </p:txBody>
        </p:sp>
        <p:sp>
          <p:nvSpPr>
            <p:cNvPr name="TextBox 17" id="17"/>
            <p:cNvSpPr txBox="true"/>
            <p:nvPr/>
          </p:nvSpPr>
          <p:spPr>
            <a:xfrm rot="0">
              <a:off x="0" y="624938"/>
              <a:ext cx="8064446" cy="2383154"/>
            </a:xfrm>
            <a:prstGeom prst="rect">
              <a:avLst/>
            </a:prstGeom>
          </p:spPr>
          <p:txBody>
            <a:bodyPr anchor="t" rtlCol="false" tIns="0" lIns="0" bIns="0" rIns="0">
              <a:spAutoFit/>
            </a:bodyPr>
            <a:lstStyle/>
            <a:p>
              <a:pPr marL="410213" indent="-205106" lvl="1">
                <a:lnSpc>
                  <a:spcPts val="2850"/>
                </a:lnSpc>
                <a:buFont typeface="Arial"/>
                <a:buChar char="•"/>
              </a:pPr>
              <a:r>
                <a:rPr lang="en-US" sz="1900">
                  <a:solidFill>
                    <a:srgbClr val="FFFFFF"/>
                  </a:solidFill>
                  <a:latin typeface="Disket Mono"/>
                </a:rPr>
                <a:t>Tidak perlu kehadiran orang lain</a:t>
              </a:r>
            </a:p>
            <a:p>
              <a:pPr marL="410213" indent="-205106" lvl="1">
                <a:lnSpc>
                  <a:spcPts val="2850"/>
                </a:lnSpc>
                <a:buFont typeface="Arial"/>
                <a:buChar char="•"/>
              </a:pPr>
              <a:r>
                <a:rPr lang="en-US" sz="1900">
                  <a:solidFill>
                    <a:srgbClr val="FFFFFF"/>
                  </a:solidFill>
                  <a:latin typeface="Disket Mono"/>
                </a:rPr>
                <a:t>Unsur gramatikal dinyatakan secara lengkap</a:t>
              </a:r>
            </a:p>
            <a:p>
              <a:pPr marL="410213" indent="-205106" lvl="1">
                <a:lnSpc>
                  <a:spcPts val="2850"/>
                </a:lnSpc>
                <a:buFont typeface="Arial"/>
                <a:buChar char="•"/>
              </a:pPr>
              <a:r>
                <a:rPr lang="en-US" sz="1900">
                  <a:solidFill>
                    <a:srgbClr val="FFFFFF"/>
                  </a:solidFill>
                  <a:latin typeface="Disket Mono"/>
                </a:rPr>
                <a:t>Tidak terikat ruang dan waktu</a:t>
              </a:r>
            </a:p>
            <a:p>
              <a:pPr marL="410213" indent="-205106" lvl="1">
                <a:lnSpc>
                  <a:spcPts val="2850"/>
                </a:lnSpc>
                <a:buFont typeface="Arial"/>
                <a:buChar char="•"/>
              </a:pPr>
              <a:r>
                <a:rPr lang="en-US" sz="1900">
                  <a:solidFill>
                    <a:srgbClr val="FFFFFF"/>
                  </a:solidFill>
                  <a:latin typeface="Disket Mono"/>
                </a:rPr>
                <a:t>Dipengaruhi tanda baca dan ejaan</a:t>
              </a:r>
            </a:p>
          </p:txBody>
        </p:sp>
      </p:grpSp>
      <p:grpSp>
        <p:nvGrpSpPr>
          <p:cNvPr name="Group 18" id="18"/>
          <p:cNvGrpSpPr/>
          <p:nvPr/>
        </p:nvGrpSpPr>
        <p:grpSpPr>
          <a:xfrm rot="0">
            <a:off x="5461682" y="6535873"/>
            <a:ext cx="5921300" cy="3407440"/>
            <a:chOff x="0" y="0"/>
            <a:chExt cx="1559519" cy="897433"/>
          </a:xfrm>
        </p:grpSpPr>
        <p:sp>
          <p:nvSpPr>
            <p:cNvPr name="Freeform 19" id="19"/>
            <p:cNvSpPr/>
            <p:nvPr/>
          </p:nvSpPr>
          <p:spPr>
            <a:xfrm flipH="false" flipV="false" rot="0">
              <a:off x="0" y="0"/>
              <a:ext cx="1559519" cy="897433"/>
            </a:xfrm>
            <a:custGeom>
              <a:avLst/>
              <a:gdLst/>
              <a:ahLst/>
              <a:cxnLst/>
              <a:rect r="r" b="b" t="t" l="l"/>
              <a:pathLst>
                <a:path h="897433" w="1559519">
                  <a:moveTo>
                    <a:pt x="64066" y="0"/>
                  </a:moveTo>
                  <a:lnTo>
                    <a:pt x="1495453" y="0"/>
                  </a:lnTo>
                  <a:cubicBezTo>
                    <a:pt x="1512445" y="0"/>
                    <a:pt x="1528740" y="6750"/>
                    <a:pt x="1540755" y="18765"/>
                  </a:cubicBezTo>
                  <a:cubicBezTo>
                    <a:pt x="1552769" y="30779"/>
                    <a:pt x="1559519" y="47075"/>
                    <a:pt x="1559519" y="64066"/>
                  </a:cubicBezTo>
                  <a:lnTo>
                    <a:pt x="1559519" y="833367"/>
                  </a:lnTo>
                  <a:cubicBezTo>
                    <a:pt x="1559519" y="868749"/>
                    <a:pt x="1530836" y="897433"/>
                    <a:pt x="1495453" y="897433"/>
                  </a:cubicBezTo>
                  <a:lnTo>
                    <a:pt x="64066" y="897433"/>
                  </a:lnTo>
                  <a:cubicBezTo>
                    <a:pt x="28683" y="897433"/>
                    <a:pt x="0" y="868749"/>
                    <a:pt x="0" y="833367"/>
                  </a:cubicBezTo>
                  <a:lnTo>
                    <a:pt x="0" y="64066"/>
                  </a:lnTo>
                  <a:cubicBezTo>
                    <a:pt x="0" y="28683"/>
                    <a:pt x="28683" y="0"/>
                    <a:pt x="64066" y="0"/>
                  </a:cubicBezTo>
                  <a:close/>
                </a:path>
              </a:pathLst>
            </a:custGeom>
            <a:solidFill>
              <a:srgbClr val="000000"/>
            </a:solidFill>
            <a:ln w="47625" cap="rnd">
              <a:solidFill>
                <a:srgbClr val="21EF80"/>
              </a:solidFill>
              <a:prstDash val="solid"/>
              <a:round/>
            </a:ln>
          </p:spPr>
        </p:sp>
        <p:sp>
          <p:nvSpPr>
            <p:cNvPr name="TextBox 20" id="20"/>
            <p:cNvSpPr txBox="true"/>
            <p:nvPr/>
          </p:nvSpPr>
          <p:spPr>
            <a:xfrm>
              <a:off x="0" y="-57150"/>
              <a:ext cx="812800" cy="869950"/>
            </a:xfrm>
            <a:prstGeom prst="rect">
              <a:avLst/>
            </a:prstGeom>
          </p:spPr>
          <p:txBody>
            <a:bodyPr anchor="t" rtlCol="false" tIns="254000" lIns="254000" bIns="254000" rIns="254000"/>
            <a:lstStyle/>
            <a:p>
              <a:pPr>
                <a:lnSpc>
                  <a:spcPts val="3359"/>
                </a:lnSpc>
              </a:pPr>
            </a:p>
          </p:txBody>
        </p:sp>
      </p:grpSp>
      <p:grpSp>
        <p:nvGrpSpPr>
          <p:cNvPr name="Group 21" id="21"/>
          <p:cNvGrpSpPr/>
          <p:nvPr/>
        </p:nvGrpSpPr>
        <p:grpSpPr>
          <a:xfrm rot="0">
            <a:off x="5865696" y="6749608"/>
            <a:ext cx="5300611" cy="2979969"/>
            <a:chOff x="0" y="0"/>
            <a:chExt cx="7067482" cy="3973292"/>
          </a:xfrm>
        </p:grpSpPr>
        <p:sp>
          <p:nvSpPr>
            <p:cNvPr name="TextBox 22" id="22"/>
            <p:cNvSpPr txBox="true"/>
            <p:nvPr/>
          </p:nvSpPr>
          <p:spPr>
            <a:xfrm rot="0">
              <a:off x="0" y="-57150"/>
              <a:ext cx="7067482" cy="534669"/>
            </a:xfrm>
            <a:prstGeom prst="rect">
              <a:avLst/>
            </a:prstGeom>
          </p:spPr>
          <p:txBody>
            <a:bodyPr anchor="t" rtlCol="false" tIns="0" lIns="0" bIns="0" rIns="0">
              <a:spAutoFit/>
            </a:bodyPr>
            <a:lstStyle/>
            <a:p>
              <a:pPr>
                <a:lnSpc>
                  <a:spcPts val="3360"/>
                </a:lnSpc>
              </a:pPr>
              <a:r>
                <a:rPr lang="en-US" sz="2400">
                  <a:solidFill>
                    <a:srgbClr val="FFFFFF"/>
                  </a:solidFill>
                  <a:latin typeface="Disket Mono"/>
                </a:rPr>
                <a:t>Kelebihan ragam tulisan</a:t>
              </a:r>
            </a:p>
          </p:txBody>
        </p:sp>
        <p:sp>
          <p:nvSpPr>
            <p:cNvPr name="TextBox 23" id="23"/>
            <p:cNvSpPr txBox="true"/>
            <p:nvPr/>
          </p:nvSpPr>
          <p:spPr>
            <a:xfrm rot="0">
              <a:off x="0" y="624938"/>
              <a:ext cx="7067482" cy="3348354"/>
            </a:xfrm>
            <a:prstGeom prst="rect">
              <a:avLst/>
            </a:prstGeom>
          </p:spPr>
          <p:txBody>
            <a:bodyPr anchor="t" rtlCol="false" tIns="0" lIns="0" bIns="0" rIns="0">
              <a:spAutoFit/>
            </a:bodyPr>
            <a:lstStyle/>
            <a:p>
              <a:pPr marL="410213" indent="-205106" lvl="1">
                <a:lnSpc>
                  <a:spcPts val="2850"/>
                </a:lnSpc>
                <a:buFont typeface="Arial"/>
                <a:buChar char="•"/>
              </a:pPr>
              <a:r>
                <a:rPr lang="en-US" sz="1900">
                  <a:solidFill>
                    <a:srgbClr val="FFFFFF"/>
                  </a:solidFill>
                  <a:latin typeface="Disket Mono"/>
                </a:rPr>
                <a:t>Mempunyai bukti otentik</a:t>
              </a:r>
            </a:p>
            <a:p>
              <a:pPr marL="410213" indent="-205106" lvl="1">
                <a:lnSpc>
                  <a:spcPts val="2850"/>
                </a:lnSpc>
                <a:buFont typeface="Arial"/>
                <a:buChar char="•"/>
              </a:pPr>
              <a:r>
                <a:rPr lang="en-US" sz="1900">
                  <a:solidFill>
                    <a:srgbClr val="FFFFFF"/>
                  </a:solidFill>
                  <a:latin typeface="Disket Mono"/>
                </a:rPr>
                <a:t>Dasar hukum kuat</a:t>
              </a:r>
            </a:p>
            <a:p>
              <a:pPr marL="410213" indent="-205106" lvl="1">
                <a:lnSpc>
                  <a:spcPts val="2850"/>
                </a:lnSpc>
                <a:buFont typeface="Arial"/>
                <a:buChar char="•"/>
              </a:pPr>
              <a:r>
                <a:rPr lang="en-US" sz="1900">
                  <a:solidFill>
                    <a:srgbClr val="FFFFFF"/>
                  </a:solidFill>
                  <a:latin typeface="Disket Mono"/>
                </a:rPr>
                <a:t>Informasi yang disajikan bisa dipilih oleh sang penulis untuk dikemas menjadi media atau materi yang lebih menarik dan menyenangkan</a:t>
              </a:r>
            </a:p>
          </p:txBody>
        </p:sp>
      </p:grpSp>
      <p:grpSp>
        <p:nvGrpSpPr>
          <p:cNvPr name="Group 24" id="24"/>
          <p:cNvGrpSpPr/>
          <p:nvPr/>
        </p:nvGrpSpPr>
        <p:grpSpPr>
          <a:xfrm rot="0">
            <a:off x="11914153" y="6615081"/>
            <a:ext cx="5614986" cy="3407440"/>
            <a:chOff x="0" y="0"/>
            <a:chExt cx="1478844" cy="897433"/>
          </a:xfrm>
        </p:grpSpPr>
        <p:sp>
          <p:nvSpPr>
            <p:cNvPr name="Freeform 25" id="25"/>
            <p:cNvSpPr/>
            <p:nvPr/>
          </p:nvSpPr>
          <p:spPr>
            <a:xfrm flipH="false" flipV="false" rot="0">
              <a:off x="0" y="0"/>
              <a:ext cx="1478844" cy="897433"/>
            </a:xfrm>
            <a:custGeom>
              <a:avLst/>
              <a:gdLst/>
              <a:ahLst/>
              <a:cxnLst/>
              <a:rect r="r" b="b" t="t" l="l"/>
              <a:pathLst>
                <a:path h="897433" w="1478844">
                  <a:moveTo>
                    <a:pt x="67561" y="0"/>
                  </a:moveTo>
                  <a:lnTo>
                    <a:pt x="1411283" y="0"/>
                  </a:lnTo>
                  <a:cubicBezTo>
                    <a:pt x="1429201" y="0"/>
                    <a:pt x="1446386" y="7118"/>
                    <a:pt x="1459056" y="19788"/>
                  </a:cubicBezTo>
                  <a:cubicBezTo>
                    <a:pt x="1471726" y="32458"/>
                    <a:pt x="1478844" y="49643"/>
                    <a:pt x="1478844" y="67561"/>
                  </a:cubicBezTo>
                  <a:lnTo>
                    <a:pt x="1478844" y="829872"/>
                  </a:lnTo>
                  <a:cubicBezTo>
                    <a:pt x="1478844" y="847790"/>
                    <a:pt x="1471726" y="864974"/>
                    <a:pt x="1459056" y="877645"/>
                  </a:cubicBezTo>
                  <a:cubicBezTo>
                    <a:pt x="1446386" y="890315"/>
                    <a:pt x="1429201" y="897433"/>
                    <a:pt x="1411283" y="897433"/>
                  </a:cubicBezTo>
                  <a:lnTo>
                    <a:pt x="67561" y="897433"/>
                  </a:lnTo>
                  <a:cubicBezTo>
                    <a:pt x="49643" y="897433"/>
                    <a:pt x="32458" y="890315"/>
                    <a:pt x="19788" y="877645"/>
                  </a:cubicBezTo>
                  <a:cubicBezTo>
                    <a:pt x="7118" y="864974"/>
                    <a:pt x="0" y="847790"/>
                    <a:pt x="0" y="829872"/>
                  </a:cubicBezTo>
                  <a:lnTo>
                    <a:pt x="0" y="67561"/>
                  </a:lnTo>
                  <a:cubicBezTo>
                    <a:pt x="0" y="49643"/>
                    <a:pt x="7118" y="32458"/>
                    <a:pt x="19788" y="19788"/>
                  </a:cubicBezTo>
                  <a:cubicBezTo>
                    <a:pt x="32458" y="7118"/>
                    <a:pt x="49643" y="0"/>
                    <a:pt x="67561" y="0"/>
                  </a:cubicBezTo>
                  <a:close/>
                </a:path>
              </a:pathLst>
            </a:custGeom>
            <a:solidFill>
              <a:srgbClr val="000000"/>
            </a:solidFill>
            <a:ln w="47625" cap="rnd">
              <a:solidFill>
                <a:srgbClr val="21EF80"/>
              </a:solidFill>
              <a:prstDash val="solid"/>
              <a:round/>
            </a:ln>
          </p:spPr>
        </p:sp>
        <p:sp>
          <p:nvSpPr>
            <p:cNvPr name="TextBox 26" id="26"/>
            <p:cNvSpPr txBox="true"/>
            <p:nvPr/>
          </p:nvSpPr>
          <p:spPr>
            <a:xfrm>
              <a:off x="0" y="-57150"/>
              <a:ext cx="812800" cy="869950"/>
            </a:xfrm>
            <a:prstGeom prst="rect">
              <a:avLst/>
            </a:prstGeom>
          </p:spPr>
          <p:txBody>
            <a:bodyPr anchor="t" rtlCol="false" tIns="254000" lIns="254000" bIns="254000" rIns="254000"/>
            <a:lstStyle/>
            <a:p>
              <a:pPr>
                <a:lnSpc>
                  <a:spcPts val="3359"/>
                </a:lnSpc>
              </a:pPr>
            </a:p>
          </p:txBody>
        </p:sp>
      </p:grpSp>
      <p:grpSp>
        <p:nvGrpSpPr>
          <p:cNvPr name="Group 27" id="27"/>
          <p:cNvGrpSpPr/>
          <p:nvPr/>
        </p:nvGrpSpPr>
        <p:grpSpPr>
          <a:xfrm rot="0">
            <a:off x="12145370" y="6828816"/>
            <a:ext cx="5152551" cy="2979969"/>
            <a:chOff x="0" y="0"/>
            <a:chExt cx="6870069" cy="3973292"/>
          </a:xfrm>
        </p:grpSpPr>
        <p:sp>
          <p:nvSpPr>
            <p:cNvPr name="TextBox 28" id="28"/>
            <p:cNvSpPr txBox="true"/>
            <p:nvPr/>
          </p:nvSpPr>
          <p:spPr>
            <a:xfrm rot="0">
              <a:off x="0" y="-57150"/>
              <a:ext cx="6870069" cy="534669"/>
            </a:xfrm>
            <a:prstGeom prst="rect">
              <a:avLst/>
            </a:prstGeom>
          </p:spPr>
          <p:txBody>
            <a:bodyPr anchor="t" rtlCol="false" tIns="0" lIns="0" bIns="0" rIns="0">
              <a:spAutoFit/>
            </a:bodyPr>
            <a:lstStyle/>
            <a:p>
              <a:pPr>
                <a:lnSpc>
                  <a:spcPts val="3360"/>
                </a:lnSpc>
              </a:pPr>
              <a:r>
                <a:rPr lang="en-US" sz="2400">
                  <a:solidFill>
                    <a:srgbClr val="FFFFFF"/>
                  </a:solidFill>
                  <a:latin typeface="Disket Mono"/>
                </a:rPr>
                <a:t>Kekurangan ragam tulisan</a:t>
              </a:r>
            </a:p>
          </p:txBody>
        </p:sp>
        <p:sp>
          <p:nvSpPr>
            <p:cNvPr name="TextBox 29" id="29"/>
            <p:cNvSpPr txBox="true"/>
            <p:nvPr/>
          </p:nvSpPr>
          <p:spPr>
            <a:xfrm rot="0">
              <a:off x="0" y="624938"/>
              <a:ext cx="6870069" cy="3348354"/>
            </a:xfrm>
            <a:prstGeom prst="rect">
              <a:avLst/>
            </a:prstGeom>
          </p:spPr>
          <p:txBody>
            <a:bodyPr anchor="t" rtlCol="false" tIns="0" lIns="0" bIns="0" rIns="0">
              <a:spAutoFit/>
            </a:bodyPr>
            <a:lstStyle/>
            <a:p>
              <a:pPr marL="410213" indent="-205106" lvl="1">
                <a:lnSpc>
                  <a:spcPts val="2850"/>
                </a:lnSpc>
                <a:buFont typeface="Arial"/>
                <a:buChar char="•"/>
              </a:pPr>
              <a:r>
                <a:rPr lang="en-US" sz="1900">
                  <a:solidFill>
                    <a:srgbClr val="FFFFFF"/>
                  </a:solidFill>
                  <a:latin typeface="Disket Mono"/>
                </a:rPr>
                <a:t>Berlangsung secara lambat</a:t>
              </a:r>
            </a:p>
            <a:p>
              <a:pPr marL="410213" indent="-205106" lvl="1">
                <a:lnSpc>
                  <a:spcPts val="2850"/>
                </a:lnSpc>
                <a:buFont typeface="Arial"/>
                <a:buChar char="•"/>
              </a:pPr>
              <a:r>
                <a:rPr lang="en-US" sz="1900">
                  <a:solidFill>
                    <a:srgbClr val="FFFFFF"/>
                  </a:solidFill>
                  <a:latin typeface="Disket Mono"/>
                </a:rPr>
                <a:t>Memerlukan alat bantu untuk menulis</a:t>
              </a:r>
            </a:p>
            <a:p>
              <a:pPr marL="410213" indent="-205106" lvl="1">
                <a:lnSpc>
                  <a:spcPts val="2850"/>
                </a:lnSpc>
                <a:buFont typeface="Arial"/>
                <a:buChar char="•"/>
              </a:pPr>
              <a:r>
                <a:rPr lang="en-US" sz="1900">
                  <a:solidFill>
                    <a:srgbClr val="FFFFFF"/>
                  </a:solidFill>
                  <a:latin typeface="Disket Mono"/>
                </a:rPr>
                <a:t>Kesalahan tidak bisa langsung diperbaiki</a:t>
              </a:r>
            </a:p>
            <a:p>
              <a:pPr marL="410213" indent="-205106" lvl="1">
                <a:lnSpc>
                  <a:spcPts val="2850"/>
                </a:lnSpc>
                <a:buFont typeface="Arial"/>
                <a:buChar char="•"/>
              </a:pPr>
              <a:r>
                <a:rPr lang="en-US" sz="1900">
                  <a:solidFill>
                    <a:srgbClr val="FFFFFF"/>
                  </a:solidFill>
                  <a:latin typeface="Disket Mono"/>
                </a:rPr>
                <a:t>Tidak dapat dibantu dengan gerak tubuh dan mimik muka</a:t>
              </a:r>
            </a:p>
          </p:txBody>
        </p:sp>
      </p:grpSp>
      <p:pic>
        <p:nvPicPr>
          <p:cNvPr name="Picture 30" id="30"/>
          <p:cNvPicPr>
            <a:picLocks noChangeAspect="true"/>
          </p:cNvPicPr>
          <p:nvPr/>
        </p:nvPicPr>
        <p:blipFill>
          <a:blip r:embed="rId8"/>
          <a:srcRect l="0" t="0" r="0" b="0"/>
          <a:stretch>
            <a:fillRect/>
          </a:stretch>
        </p:blipFill>
        <p:spPr>
          <a:xfrm flipH="false" flipV="false" rot="0">
            <a:off x="2325935" y="8564765"/>
            <a:ext cx="861963" cy="1722235"/>
          </a:xfrm>
          <a:prstGeom prst="rect">
            <a:avLst/>
          </a:prstGeom>
        </p:spPr>
      </p:pic>
      <p:pic>
        <p:nvPicPr>
          <p:cNvPr name="Picture 31" id="31"/>
          <p:cNvPicPr>
            <a:picLocks noChangeAspect="true"/>
          </p:cNvPicPr>
          <p:nvPr/>
        </p:nvPicPr>
        <p:blipFill>
          <a:blip r:embed="rId9"/>
          <a:srcRect l="0" t="0" r="0" b="0"/>
          <a:stretch>
            <a:fillRect/>
          </a:stretch>
        </p:blipFill>
        <p:spPr>
          <a:xfrm flipH="false" flipV="false" rot="0">
            <a:off x="15503579" y="4979041"/>
            <a:ext cx="1374203" cy="1636039"/>
          </a:xfrm>
          <a:prstGeom prst="rect">
            <a:avLst/>
          </a:prstGeom>
        </p:spPr>
      </p:pic>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10999"/>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0" y="9705109"/>
            <a:ext cx="18288000" cy="1163782"/>
            <a:chOff x="0" y="0"/>
            <a:chExt cx="24384000" cy="1551709"/>
          </a:xfrm>
        </p:grpSpPr>
        <p:sp>
          <p:nvSpPr>
            <p:cNvPr name="Freeform 4" id="4"/>
            <p:cNvSpPr/>
            <p:nvPr/>
          </p:nvSpPr>
          <p:spPr>
            <a:xfrm flipH="false" flipV="false" rot="0">
              <a:off x="0" y="0"/>
              <a:ext cx="8128000" cy="1551709"/>
            </a:xfrm>
            <a:custGeom>
              <a:avLst/>
              <a:gdLst/>
              <a:ahLst/>
              <a:cxnLst/>
              <a:rect r="r" b="b" t="t" l="l"/>
              <a:pathLst>
                <a:path h="1551709" w="8128000">
                  <a:moveTo>
                    <a:pt x="0" y="0"/>
                  </a:moveTo>
                  <a:lnTo>
                    <a:pt x="8128000" y="0"/>
                  </a:lnTo>
                  <a:lnTo>
                    <a:pt x="8128000" y="1551709"/>
                  </a:lnTo>
                  <a:lnTo>
                    <a:pt x="0" y="15517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8128000" y="0"/>
              <a:ext cx="8128000" cy="1551709"/>
            </a:xfrm>
            <a:custGeom>
              <a:avLst/>
              <a:gdLst/>
              <a:ahLst/>
              <a:cxnLst/>
              <a:rect r="r" b="b" t="t" l="l"/>
              <a:pathLst>
                <a:path h="1551709" w="8128000">
                  <a:moveTo>
                    <a:pt x="0" y="0"/>
                  </a:moveTo>
                  <a:lnTo>
                    <a:pt x="8128000" y="0"/>
                  </a:lnTo>
                  <a:lnTo>
                    <a:pt x="8128000" y="1551709"/>
                  </a:lnTo>
                  <a:lnTo>
                    <a:pt x="0" y="15517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6256000" y="0"/>
              <a:ext cx="8128000" cy="1551709"/>
            </a:xfrm>
            <a:custGeom>
              <a:avLst/>
              <a:gdLst/>
              <a:ahLst/>
              <a:cxnLst/>
              <a:rect r="r" b="b" t="t" l="l"/>
              <a:pathLst>
                <a:path h="1551709" w="8128000">
                  <a:moveTo>
                    <a:pt x="0" y="0"/>
                  </a:moveTo>
                  <a:lnTo>
                    <a:pt x="8128000" y="0"/>
                  </a:lnTo>
                  <a:lnTo>
                    <a:pt x="8128000" y="1551709"/>
                  </a:lnTo>
                  <a:lnTo>
                    <a:pt x="0" y="15517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sp>
        <p:nvSpPr>
          <p:cNvPr name="Freeform 7" id="7"/>
          <p:cNvSpPr/>
          <p:nvPr/>
        </p:nvSpPr>
        <p:spPr>
          <a:xfrm flipH="false" flipV="false" rot="0">
            <a:off x="7002032" y="6114605"/>
            <a:ext cx="3590504" cy="3590504"/>
          </a:xfrm>
          <a:custGeom>
            <a:avLst/>
            <a:gdLst/>
            <a:ahLst/>
            <a:cxnLst/>
            <a:rect r="r" b="b" t="t" l="l"/>
            <a:pathLst>
              <a:path h="3590504" w="3590504">
                <a:moveTo>
                  <a:pt x="0" y="0"/>
                </a:moveTo>
                <a:lnTo>
                  <a:pt x="3590504" y="0"/>
                </a:lnTo>
                <a:lnTo>
                  <a:pt x="3590504" y="3590504"/>
                </a:lnTo>
                <a:lnTo>
                  <a:pt x="0" y="359050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10814350" y="8857429"/>
            <a:ext cx="471618" cy="847680"/>
          </a:xfrm>
          <a:custGeom>
            <a:avLst/>
            <a:gdLst/>
            <a:ahLst/>
            <a:cxnLst/>
            <a:rect r="r" b="b" t="t" l="l"/>
            <a:pathLst>
              <a:path h="847680" w="471618">
                <a:moveTo>
                  <a:pt x="0" y="0"/>
                </a:moveTo>
                <a:lnTo>
                  <a:pt x="471618" y="0"/>
                </a:lnTo>
                <a:lnTo>
                  <a:pt x="471618" y="847680"/>
                </a:lnTo>
                <a:lnTo>
                  <a:pt x="0" y="84768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9" id="9"/>
          <p:cNvSpPr/>
          <p:nvPr/>
        </p:nvSpPr>
        <p:spPr>
          <a:xfrm flipH="false" flipV="false" rot="0">
            <a:off x="7151826" y="716781"/>
            <a:ext cx="548836" cy="587276"/>
          </a:xfrm>
          <a:custGeom>
            <a:avLst/>
            <a:gdLst/>
            <a:ahLst/>
            <a:cxnLst/>
            <a:rect r="r" b="b" t="t" l="l"/>
            <a:pathLst>
              <a:path h="587276" w="548836">
                <a:moveTo>
                  <a:pt x="0" y="0"/>
                </a:moveTo>
                <a:lnTo>
                  <a:pt x="548836" y="0"/>
                </a:lnTo>
                <a:lnTo>
                  <a:pt x="548836" y="587277"/>
                </a:lnTo>
                <a:lnTo>
                  <a:pt x="0" y="587277"/>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0" id="10"/>
          <p:cNvSpPr/>
          <p:nvPr/>
        </p:nvSpPr>
        <p:spPr>
          <a:xfrm flipH="false" flipV="false" rot="0">
            <a:off x="6272125" y="756289"/>
            <a:ext cx="587276" cy="547769"/>
          </a:xfrm>
          <a:custGeom>
            <a:avLst/>
            <a:gdLst/>
            <a:ahLst/>
            <a:cxnLst/>
            <a:rect r="r" b="b" t="t" l="l"/>
            <a:pathLst>
              <a:path h="547769" w="587276">
                <a:moveTo>
                  <a:pt x="0" y="0"/>
                </a:moveTo>
                <a:lnTo>
                  <a:pt x="587276" y="0"/>
                </a:lnTo>
                <a:lnTo>
                  <a:pt x="587276" y="547769"/>
                </a:lnTo>
                <a:lnTo>
                  <a:pt x="0" y="547769"/>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1" id="11"/>
          <p:cNvSpPr/>
          <p:nvPr/>
        </p:nvSpPr>
        <p:spPr>
          <a:xfrm flipH="false" flipV="false" rot="0">
            <a:off x="9939918" y="697028"/>
            <a:ext cx="548836" cy="587276"/>
          </a:xfrm>
          <a:custGeom>
            <a:avLst/>
            <a:gdLst/>
            <a:ahLst/>
            <a:cxnLst/>
            <a:rect r="r" b="b" t="t" l="l"/>
            <a:pathLst>
              <a:path h="587276" w="548836">
                <a:moveTo>
                  <a:pt x="0" y="0"/>
                </a:moveTo>
                <a:lnTo>
                  <a:pt x="548836" y="0"/>
                </a:lnTo>
                <a:lnTo>
                  <a:pt x="548836" y="587276"/>
                </a:lnTo>
                <a:lnTo>
                  <a:pt x="0" y="587276"/>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2" id="12"/>
          <p:cNvSpPr/>
          <p:nvPr/>
        </p:nvSpPr>
        <p:spPr>
          <a:xfrm flipH="false" flipV="false" rot="0">
            <a:off x="10735167" y="716781"/>
            <a:ext cx="587276" cy="547769"/>
          </a:xfrm>
          <a:custGeom>
            <a:avLst/>
            <a:gdLst/>
            <a:ahLst/>
            <a:cxnLst/>
            <a:rect r="r" b="b" t="t" l="l"/>
            <a:pathLst>
              <a:path h="547769" w="587276">
                <a:moveTo>
                  <a:pt x="0" y="0"/>
                </a:moveTo>
                <a:lnTo>
                  <a:pt x="587277" y="0"/>
                </a:lnTo>
                <a:lnTo>
                  <a:pt x="587277" y="547769"/>
                </a:lnTo>
                <a:lnTo>
                  <a:pt x="0" y="547769"/>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3" id="13"/>
          <p:cNvSpPr/>
          <p:nvPr/>
        </p:nvSpPr>
        <p:spPr>
          <a:xfrm flipH="false" flipV="false" rot="0">
            <a:off x="-337725" y="8857429"/>
            <a:ext cx="2913900" cy="847680"/>
          </a:xfrm>
          <a:custGeom>
            <a:avLst/>
            <a:gdLst/>
            <a:ahLst/>
            <a:cxnLst/>
            <a:rect r="r" b="b" t="t" l="l"/>
            <a:pathLst>
              <a:path h="847680" w="2913900">
                <a:moveTo>
                  <a:pt x="0" y="0"/>
                </a:moveTo>
                <a:lnTo>
                  <a:pt x="2913900" y="0"/>
                </a:lnTo>
                <a:lnTo>
                  <a:pt x="2913900" y="847680"/>
                </a:lnTo>
                <a:lnTo>
                  <a:pt x="0" y="847680"/>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Freeform 14" id="14"/>
          <p:cNvSpPr/>
          <p:nvPr/>
        </p:nvSpPr>
        <p:spPr>
          <a:xfrm flipH="false" flipV="false" rot="0">
            <a:off x="1992632" y="8857429"/>
            <a:ext cx="2913900" cy="847680"/>
          </a:xfrm>
          <a:custGeom>
            <a:avLst/>
            <a:gdLst/>
            <a:ahLst/>
            <a:cxnLst/>
            <a:rect r="r" b="b" t="t" l="l"/>
            <a:pathLst>
              <a:path h="847680" w="2913900">
                <a:moveTo>
                  <a:pt x="0" y="0"/>
                </a:moveTo>
                <a:lnTo>
                  <a:pt x="2913900" y="0"/>
                </a:lnTo>
                <a:lnTo>
                  <a:pt x="2913900" y="847680"/>
                </a:lnTo>
                <a:lnTo>
                  <a:pt x="0" y="847680"/>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Freeform 15" id="15"/>
          <p:cNvSpPr/>
          <p:nvPr/>
        </p:nvSpPr>
        <p:spPr>
          <a:xfrm flipH="false" flipV="false" rot="0">
            <a:off x="8467052" y="736535"/>
            <a:ext cx="702268" cy="547769"/>
          </a:xfrm>
          <a:custGeom>
            <a:avLst/>
            <a:gdLst/>
            <a:ahLst/>
            <a:cxnLst/>
            <a:rect r="r" b="b" t="t" l="l"/>
            <a:pathLst>
              <a:path h="547769" w="702268">
                <a:moveTo>
                  <a:pt x="0" y="0"/>
                </a:moveTo>
                <a:lnTo>
                  <a:pt x="702268" y="0"/>
                </a:lnTo>
                <a:lnTo>
                  <a:pt x="702268" y="547769"/>
                </a:lnTo>
                <a:lnTo>
                  <a:pt x="0" y="547769"/>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pic>
        <p:nvPicPr>
          <p:cNvPr name="Picture 16" id="16"/>
          <p:cNvPicPr>
            <a:picLocks noChangeAspect="true"/>
          </p:cNvPicPr>
          <p:nvPr/>
        </p:nvPicPr>
        <p:blipFill>
          <a:blip r:embed="rId22"/>
          <a:srcRect l="0" t="0" r="0" b="0"/>
          <a:stretch>
            <a:fillRect/>
          </a:stretch>
        </p:blipFill>
        <p:spPr>
          <a:xfrm flipH="false" flipV="false" rot="-10407460">
            <a:off x="12121270" y="6541147"/>
            <a:ext cx="971251" cy="1103694"/>
          </a:xfrm>
          <a:prstGeom prst="rect">
            <a:avLst/>
          </a:prstGeom>
        </p:spPr>
      </p:pic>
      <p:pic>
        <p:nvPicPr>
          <p:cNvPr name="Picture 17" id="17"/>
          <p:cNvPicPr>
            <a:picLocks noChangeAspect="true"/>
          </p:cNvPicPr>
          <p:nvPr/>
        </p:nvPicPr>
        <p:blipFill>
          <a:blip r:embed="rId23"/>
          <a:srcRect l="0" t="0" r="0" b="0"/>
          <a:stretch>
            <a:fillRect/>
          </a:stretch>
        </p:blipFill>
        <p:spPr>
          <a:xfrm flipH="false" flipV="false" rot="0">
            <a:off x="4906532" y="6532980"/>
            <a:ext cx="1003961" cy="1120026"/>
          </a:xfrm>
          <a:prstGeom prst="rect">
            <a:avLst/>
          </a:prstGeom>
        </p:spPr>
      </p:pic>
      <p:sp>
        <p:nvSpPr>
          <p:cNvPr name="TextBox 18" id="18"/>
          <p:cNvSpPr txBox="true"/>
          <p:nvPr/>
        </p:nvSpPr>
        <p:spPr>
          <a:xfrm rot="0">
            <a:off x="2719050" y="1843886"/>
            <a:ext cx="12849901" cy="3696336"/>
          </a:xfrm>
          <a:prstGeom prst="rect">
            <a:avLst/>
          </a:prstGeom>
        </p:spPr>
        <p:txBody>
          <a:bodyPr anchor="t" rtlCol="false" tIns="0" lIns="0" bIns="0" rIns="0">
            <a:spAutoFit/>
          </a:bodyPr>
          <a:lstStyle/>
          <a:p>
            <a:pPr algn="ctr">
              <a:lnSpc>
                <a:spcPts val="9520"/>
              </a:lnSpc>
            </a:pPr>
            <a:r>
              <a:rPr lang="en-US" sz="8500">
                <a:solidFill>
                  <a:srgbClr val="FF63D8"/>
                </a:solidFill>
                <a:latin typeface="Arcade Gamer"/>
              </a:rPr>
              <a:t>RAGAM BAHASA BERDASARKAN PENUTURAN</a:t>
            </a:r>
          </a:p>
        </p:txBody>
      </p:sp>
      <p:pic>
        <p:nvPicPr>
          <p:cNvPr name="Picture 19" id="19"/>
          <p:cNvPicPr>
            <a:picLocks noChangeAspect="true"/>
          </p:cNvPicPr>
          <p:nvPr/>
        </p:nvPicPr>
        <p:blipFill>
          <a:blip r:embed="rId24"/>
          <a:srcRect l="0" t="0" r="0" b="0"/>
          <a:stretch>
            <a:fillRect/>
          </a:stretch>
        </p:blipFill>
        <p:spPr>
          <a:xfrm flipH="false" flipV="false" rot="0">
            <a:off x="2719050" y="2222014"/>
            <a:ext cx="517579" cy="539145"/>
          </a:xfrm>
          <a:prstGeom prst="rect">
            <a:avLst/>
          </a:prstGeom>
        </p:spPr>
      </p:pic>
      <p:pic>
        <p:nvPicPr>
          <p:cNvPr name="Picture 20" id="20"/>
          <p:cNvPicPr>
            <a:picLocks noChangeAspect="true"/>
          </p:cNvPicPr>
          <p:nvPr/>
        </p:nvPicPr>
        <p:blipFill>
          <a:blip r:embed="rId24"/>
          <a:srcRect l="0" t="0" r="0" b="0"/>
          <a:stretch>
            <a:fillRect/>
          </a:stretch>
        </p:blipFill>
        <p:spPr>
          <a:xfrm flipH="false" flipV="false" rot="0">
            <a:off x="15104488" y="2491586"/>
            <a:ext cx="517579" cy="539145"/>
          </a:xfrm>
          <a:prstGeom prst="rect">
            <a:avLst/>
          </a:prstGeom>
        </p:spPr>
      </p:pic>
      <p:sp>
        <p:nvSpPr>
          <p:cNvPr name="Freeform 21" id="21"/>
          <p:cNvSpPr/>
          <p:nvPr/>
        </p:nvSpPr>
        <p:spPr>
          <a:xfrm flipH="false" flipV="false" rot="0">
            <a:off x="2098480" y="6789831"/>
            <a:ext cx="843782" cy="662098"/>
          </a:xfrm>
          <a:custGeom>
            <a:avLst/>
            <a:gdLst/>
            <a:ahLst/>
            <a:cxnLst/>
            <a:rect r="r" b="b" t="t" l="l"/>
            <a:pathLst>
              <a:path h="662098" w="843782">
                <a:moveTo>
                  <a:pt x="0" y="0"/>
                </a:moveTo>
                <a:lnTo>
                  <a:pt x="843781" y="0"/>
                </a:lnTo>
                <a:lnTo>
                  <a:pt x="843781" y="662098"/>
                </a:lnTo>
                <a:lnTo>
                  <a:pt x="0" y="662098"/>
                </a:lnTo>
                <a:lnTo>
                  <a:pt x="0" y="0"/>
                </a:lnTo>
                <a:close/>
              </a:path>
            </a:pathLst>
          </a:custGeom>
          <a:blipFill>
            <a:blip r:embed="rId25">
              <a:extLst>
                <a:ext uri="{96DAC541-7B7A-43D3-8B79-37D633B846F1}">
                  <asvg:svgBlip xmlns:asvg="http://schemas.microsoft.com/office/drawing/2016/SVG/main" r:embed="rId26"/>
                </a:ext>
              </a:extLst>
            </a:blip>
            <a:stretch>
              <a:fillRect l="0" t="0" r="-419968" b="0"/>
            </a:stretch>
          </a:blipFill>
        </p:spPr>
      </p:sp>
      <p:sp>
        <p:nvSpPr>
          <p:cNvPr name="Freeform 22" id="22"/>
          <p:cNvSpPr/>
          <p:nvPr/>
        </p:nvSpPr>
        <p:spPr>
          <a:xfrm flipH="false" flipV="false" rot="0">
            <a:off x="14416457" y="6518417"/>
            <a:ext cx="843782" cy="662098"/>
          </a:xfrm>
          <a:custGeom>
            <a:avLst/>
            <a:gdLst/>
            <a:ahLst/>
            <a:cxnLst/>
            <a:rect r="r" b="b" t="t" l="l"/>
            <a:pathLst>
              <a:path h="662098" w="843782">
                <a:moveTo>
                  <a:pt x="0" y="0"/>
                </a:moveTo>
                <a:lnTo>
                  <a:pt x="843782" y="0"/>
                </a:lnTo>
                <a:lnTo>
                  <a:pt x="843782" y="662097"/>
                </a:lnTo>
                <a:lnTo>
                  <a:pt x="0" y="662097"/>
                </a:lnTo>
                <a:lnTo>
                  <a:pt x="0" y="0"/>
                </a:lnTo>
                <a:close/>
              </a:path>
            </a:pathLst>
          </a:custGeom>
          <a:blipFill>
            <a:blip r:embed="rId27">
              <a:extLst>
                <a:ext uri="{96DAC541-7B7A-43D3-8B79-37D633B846F1}">
                  <asvg:svgBlip xmlns:asvg="http://schemas.microsoft.com/office/drawing/2016/SVG/main" r:embed="rId28"/>
                </a:ext>
              </a:extLst>
            </a:blip>
            <a:stretch>
              <a:fillRect l="0" t="0" r="-419968" b="0"/>
            </a:stretch>
          </a:blipFill>
        </p:spPr>
      </p:sp>
      <p:sp>
        <p:nvSpPr>
          <p:cNvPr name="Freeform 23" id="23"/>
          <p:cNvSpPr/>
          <p:nvPr/>
        </p:nvSpPr>
        <p:spPr>
          <a:xfrm flipH="false" flipV="false" rot="0">
            <a:off x="1193356" y="4481402"/>
            <a:ext cx="843782" cy="662098"/>
          </a:xfrm>
          <a:custGeom>
            <a:avLst/>
            <a:gdLst/>
            <a:ahLst/>
            <a:cxnLst/>
            <a:rect r="r" b="b" t="t" l="l"/>
            <a:pathLst>
              <a:path h="662098" w="843782">
                <a:moveTo>
                  <a:pt x="0" y="0"/>
                </a:moveTo>
                <a:lnTo>
                  <a:pt x="843781" y="0"/>
                </a:lnTo>
                <a:lnTo>
                  <a:pt x="843781" y="662098"/>
                </a:lnTo>
                <a:lnTo>
                  <a:pt x="0" y="662098"/>
                </a:lnTo>
                <a:lnTo>
                  <a:pt x="0" y="0"/>
                </a:lnTo>
                <a:close/>
              </a:path>
            </a:pathLst>
          </a:custGeom>
          <a:blipFill>
            <a:blip r:embed="rId25">
              <a:extLst>
                <a:ext uri="{96DAC541-7B7A-43D3-8B79-37D633B846F1}">
                  <asvg:svgBlip xmlns:asvg="http://schemas.microsoft.com/office/drawing/2016/SVG/main" r:embed="rId26"/>
                </a:ext>
              </a:extLst>
            </a:blip>
            <a:stretch>
              <a:fillRect l="0" t="0" r="-419968" b="0"/>
            </a:stretch>
          </a:blipFill>
        </p:spPr>
      </p:sp>
      <p:sp>
        <p:nvSpPr>
          <p:cNvPr name="Freeform 24" id="24"/>
          <p:cNvSpPr/>
          <p:nvPr/>
        </p:nvSpPr>
        <p:spPr>
          <a:xfrm flipH="false" flipV="false" rot="0">
            <a:off x="16415518" y="4647198"/>
            <a:ext cx="843782" cy="662098"/>
          </a:xfrm>
          <a:custGeom>
            <a:avLst/>
            <a:gdLst/>
            <a:ahLst/>
            <a:cxnLst/>
            <a:rect r="r" b="b" t="t" l="l"/>
            <a:pathLst>
              <a:path h="662098" w="843782">
                <a:moveTo>
                  <a:pt x="0" y="0"/>
                </a:moveTo>
                <a:lnTo>
                  <a:pt x="843782" y="0"/>
                </a:lnTo>
                <a:lnTo>
                  <a:pt x="843782" y="662098"/>
                </a:lnTo>
                <a:lnTo>
                  <a:pt x="0" y="662098"/>
                </a:lnTo>
                <a:lnTo>
                  <a:pt x="0" y="0"/>
                </a:lnTo>
                <a:close/>
              </a:path>
            </a:pathLst>
          </a:custGeom>
          <a:blipFill>
            <a:blip r:embed="rId27">
              <a:extLst>
                <a:ext uri="{96DAC541-7B7A-43D3-8B79-37D633B846F1}">
                  <asvg:svgBlip xmlns:asvg="http://schemas.microsoft.com/office/drawing/2016/SVG/main" r:embed="rId28"/>
                </a:ext>
              </a:extLst>
            </a:blip>
            <a:stretch>
              <a:fillRect l="0" t="0" r="-419968" b="0"/>
            </a:stretch>
          </a:blipFill>
        </p:spPr>
      </p:sp>
      <p:sp>
        <p:nvSpPr>
          <p:cNvPr name="Freeform 25" id="25"/>
          <p:cNvSpPr/>
          <p:nvPr/>
        </p:nvSpPr>
        <p:spPr>
          <a:xfrm flipH="false" flipV="false" rot="0">
            <a:off x="2298984" y="6844147"/>
            <a:ext cx="442773" cy="553467"/>
          </a:xfrm>
          <a:custGeom>
            <a:avLst/>
            <a:gdLst/>
            <a:ahLst/>
            <a:cxnLst/>
            <a:rect r="r" b="b" t="t" l="l"/>
            <a:pathLst>
              <a:path h="553467" w="442773">
                <a:moveTo>
                  <a:pt x="0" y="0"/>
                </a:moveTo>
                <a:lnTo>
                  <a:pt x="442773" y="0"/>
                </a:lnTo>
                <a:lnTo>
                  <a:pt x="442773" y="553466"/>
                </a:lnTo>
                <a:lnTo>
                  <a:pt x="0" y="553466"/>
                </a:lnTo>
                <a:lnTo>
                  <a:pt x="0" y="0"/>
                </a:lnTo>
                <a:close/>
              </a:path>
            </a:pathLst>
          </a:custGeom>
          <a:blipFill>
            <a:blip r:embed="rId29">
              <a:extLst>
                <a:ext uri="{96DAC541-7B7A-43D3-8B79-37D633B846F1}">
                  <asvg:svgBlip xmlns:asvg="http://schemas.microsoft.com/office/drawing/2016/SVG/main" r:embed="rId30"/>
                </a:ext>
              </a:extLst>
            </a:blip>
            <a:stretch>
              <a:fillRect l="0" t="0" r="0" b="0"/>
            </a:stretch>
          </a:blipFill>
        </p:spPr>
      </p:sp>
      <p:sp>
        <p:nvSpPr>
          <p:cNvPr name="Freeform 26" id="26"/>
          <p:cNvSpPr/>
          <p:nvPr/>
        </p:nvSpPr>
        <p:spPr>
          <a:xfrm flipH="false" flipV="false" rot="0">
            <a:off x="1393381" y="4535718"/>
            <a:ext cx="442773" cy="553467"/>
          </a:xfrm>
          <a:custGeom>
            <a:avLst/>
            <a:gdLst/>
            <a:ahLst/>
            <a:cxnLst/>
            <a:rect r="r" b="b" t="t" l="l"/>
            <a:pathLst>
              <a:path h="553467" w="442773">
                <a:moveTo>
                  <a:pt x="0" y="0"/>
                </a:moveTo>
                <a:lnTo>
                  <a:pt x="442773" y="0"/>
                </a:lnTo>
                <a:lnTo>
                  <a:pt x="442773" y="553466"/>
                </a:lnTo>
                <a:lnTo>
                  <a:pt x="0" y="553466"/>
                </a:lnTo>
                <a:lnTo>
                  <a:pt x="0" y="0"/>
                </a:lnTo>
                <a:close/>
              </a:path>
            </a:pathLst>
          </a:custGeom>
          <a:blipFill>
            <a:blip r:embed="rId29">
              <a:extLst>
                <a:ext uri="{96DAC541-7B7A-43D3-8B79-37D633B846F1}">
                  <asvg:svgBlip xmlns:asvg="http://schemas.microsoft.com/office/drawing/2016/SVG/main" r:embed="rId30"/>
                </a:ext>
              </a:extLst>
            </a:blip>
            <a:stretch>
              <a:fillRect l="0" t="0" r="0" b="0"/>
            </a:stretch>
          </a:blipFill>
        </p:spPr>
      </p:sp>
      <p:sp>
        <p:nvSpPr>
          <p:cNvPr name="Freeform 27" id="27"/>
          <p:cNvSpPr/>
          <p:nvPr/>
        </p:nvSpPr>
        <p:spPr>
          <a:xfrm flipH="false" flipV="false" rot="0">
            <a:off x="14616961" y="6572732"/>
            <a:ext cx="442773" cy="553467"/>
          </a:xfrm>
          <a:custGeom>
            <a:avLst/>
            <a:gdLst/>
            <a:ahLst/>
            <a:cxnLst/>
            <a:rect r="r" b="b" t="t" l="l"/>
            <a:pathLst>
              <a:path h="553467" w="442773">
                <a:moveTo>
                  <a:pt x="0" y="0"/>
                </a:moveTo>
                <a:lnTo>
                  <a:pt x="442774" y="0"/>
                </a:lnTo>
                <a:lnTo>
                  <a:pt x="442774" y="553467"/>
                </a:lnTo>
                <a:lnTo>
                  <a:pt x="0" y="553467"/>
                </a:lnTo>
                <a:lnTo>
                  <a:pt x="0" y="0"/>
                </a:lnTo>
                <a:close/>
              </a:path>
            </a:pathLst>
          </a:custGeom>
          <a:blipFill>
            <a:blip r:embed="rId29">
              <a:extLst>
                <a:ext uri="{96DAC541-7B7A-43D3-8B79-37D633B846F1}">
                  <asvg:svgBlip xmlns:asvg="http://schemas.microsoft.com/office/drawing/2016/SVG/main" r:embed="rId30"/>
                </a:ext>
              </a:extLst>
            </a:blip>
            <a:stretch>
              <a:fillRect l="0" t="0" r="0" b="0"/>
            </a:stretch>
          </a:blipFill>
        </p:spPr>
      </p:sp>
      <p:sp>
        <p:nvSpPr>
          <p:cNvPr name="Freeform 28" id="28"/>
          <p:cNvSpPr/>
          <p:nvPr/>
        </p:nvSpPr>
        <p:spPr>
          <a:xfrm flipH="false" flipV="false" rot="0">
            <a:off x="16616700" y="4701514"/>
            <a:ext cx="442773" cy="553467"/>
          </a:xfrm>
          <a:custGeom>
            <a:avLst/>
            <a:gdLst/>
            <a:ahLst/>
            <a:cxnLst/>
            <a:rect r="r" b="b" t="t" l="l"/>
            <a:pathLst>
              <a:path h="553467" w="442773">
                <a:moveTo>
                  <a:pt x="0" y="0"/>
                </a:moveTo>
                <a:lnTo>
                  <a:pt x="442774" y="0"/>
                </a:lnTo>
                <a:lnTo>
                  <a:pt x="442774" y="553466"/>
                </a:lnTo>
                <a:lnTo>
                  <a:pt x="0" y="553466"/>
                </a:lnTo>
                <a:lnTo>
                  <a:pt x="0" y="0"/>
                </a:lnTo>
                <a:close/>
              </a:path>
            </a:pathLst>
          </a:custGeom>
          <a:blipFill>
            <a:blip r:embed="rId29">
              <a:extLst>
                <a:ext uri="{96DAC541-7B7A-43D3-8B79-37D633B846F1}">
                  <asvg:svgBlip xmlns:asvg="http://schemas.microsoft.com/office/drawing/2016/SVG/main" r:embed="rId30"/>
                </a:ext>
              </a:extLst>
            </a:blip>
            <a:stretch>
              <a:fillRect l="0" t="0" r="0" b="0"/>
            </a:stretch>
          </a:blipFill>
        </p:spPr>
      </p:sp>
      <p:sp>
        <p:nvSpPr>
          <p:cNvPr name="Freeform 29" id="29"/>
          <p:cNvSpPr/>
          <p:nvPr/>
        </p:nvSpPr>
        <p:spPr>
          <a:xfrm flipH="true" flipV="false" rot="0">
            <a:off x="1132013" y="3913223"/>
            <a:ext cx="966466" cy="568179"/>
          </a:xfrm>
          <a:custGeom>
            <a:avLst/>
            <a:gdLst/>
            <a:ahLst/>
            <a:cxnLst/>
            <a:rect r="r" b="b" t="t" l="l"/>
            <a:pathLst>
              <a:path h="568179" w="966466">
                <a:moveTo>
                  <a:pt x="966467" y="0"/>
                </a:moveTo>
                <a:lnTo>
                  <a:pt x="0" y="0"/>
                </a:lnTo>
                <a:lnTo>
                  <a:pt x="0" y="568179"/>
                </a:lnTo>
                <a:lnTo>
                  <a:pt x="966467" y="568179"/>
                </a:lnTo>
                <a:lnTo>
                  <a:pt x="966467" y="0"/>
                </a:lnTo>
                <a:close/>
              </a:path>
            </a:pathLst>
          </a:custGeom>
          <a:blipFill>
            <a:blip r:embed="rId31">
              <a:extLst>
                <a:ext uri="{96DAC541-7B7A-43D3-8B79-37D633B846F1}">
                  <asvg:svgBlip xmlns:asvg="http://schemas.microsoft.com/office/drawing/2016/SVG/main" r:embed="rId32"/>
                </a:ext>
              </a:extLst>
            </a:blip>
            <a:stretch>
              <a:fillRect l="0" t="0" r="0" b="-10100"/>
            </a:stretch>
          </a:blipFill>
        </p:spPr>
      </p:sp>
      <p:sp>
        <p:nvSpPr>
          <p:cNvPr name="Freeform 30" id="30"/>
          <p:cNvSpPr/>
          <p:nvPr/>
        </p:nvSpPr>
        <p:spPr>
          <a:xfrm flipH="false" flipV="false" rot="0">
            <a:off x="14416457" y="5555326"/>
            <a:ext cx="843782" cy="963090"/>
          </a:xfrm>
          <a:custGeom>
            <a:avLst/>
            <a:gdLst/>
            <a:ahLst/>
            <a:cxnLst/>
            <a:rect r="r" b="b" t="t" l="l"/>
            <a:pathLst>
              <a:path h="963090" w="843782">
                <a:moveTo>
                  <a:pt x="0" y="0"/>
                </a:moveTo>
                <a:lnTo>
                  <a:pt x="843782" y="0"/>
                </a:lnTo>
                <a:lnTo>
                  <a:pt x="843782" y="963091"/>
                </a:lnTo>
                <a:lnTo>
                  <a:pt x="0" y="963091"/>
                </a:lnTo>
                <a:lnTo>
                  <a:pt x="0" y="0"/>
                </a:lnTo>
                <a:close/>
              </a:path>
            </a:pathLst>
          </a:custGeom>
          <a:blipFill>
            <a:blip r:embed="rId33">
              <a:extLst>
                <a:ext uri="{96DAC541-7B7A-43D3-8B79-37D633B846F1}">
                  <asvg:svgBlip xmlns:asvg="http://schemas.microsoft.com/office/drawing/2016/SVG/main" r:embed="rId34"/>
                </a:ext>
              </a:extLst>
            </a:blip>
            <a:stretch>
              <a:fillRect l="0" t="0" r="0" b="-4299"/>
            </a:stretch>
          </a:blipFill>
        </p:spPr>
      </p:sp>
      <p:sp>
        <p:nvSpPr>
          <p:cNvPr name="Freeform 31" id="31"/>
          <p:cNvSpPr/>
          <p:nvPr/>
        </p:nvSpPr>
        <p:spPr>
          <a:xfrm flipH="false" flipV="false" rot="0">
            <a:off x="1028700" y="1028700"/>
            <a:ext cx="1082363" cy="464432"/>
          </a:xfrm>
          <a:custGeom>
            <a:avLst/>
            <a:gdLst/>
            <a:ahLst/>
            <a:cxnLst/>
            <a:rect r="r" b="b" t="t" l="l"/>
            <a:pathLst>
              <a:path h="464432" w="1082363">
                <a:moveTo>
                  <a:pt x="0" y="0"/>
                </a:moveTo>
                <a:lnTo>
                  <a:pt x="1082363" y="0"/>
                </a:lnTo>
                <a:lnTo>
                  <a:pt x="1082363" y="464432"/>
                </a:lnTo>
                <a:lnTo>
                  <a:pt x="0" y="464432"/>
                </a:lnTo>
                <a:lnTo>
                  <a:pt x="0" y="0"/>
                </a:lnTo>
                <a:close/>
              </a:path>
            </a:pathLst>
          </a:custGeom>
          <a:blipFill>
            <a:blip r:embed="rId35">
              <a:extLst>
                <a:ext uri="{96DAC541-7B7A-43D3-8B79-37D633B846F1}">
                  <asvg:svgBlip xmlns:asvg="http://schemas.microsoft.com/office/drawing/2016/SVG/main" r:embed="rId36"/>
                </a:ext>
              </a:extLst>
            </a:blip>
            <a:stretch>
              <a:fillRect l="0" t="0" r="0" b="0"/>
            </a:stretch>
          </a:blipFill>
        </p:spPr>
      </p:sp>
      <p:sp>
        <p:nvSpPr>
          <p:cNvPr name="Freeform 32" id="32"/>
          <p:cNvSpPr/>
          <p:nvPr/>
        </p:nvSpPr>
        <p:spPr>
          <a:xfrm flipH="false" flipV="false" rot="0">
            <a:off x="2345662" y="1079424"/>
            <a:ext cx="1715441" cy="362985"/>
          </a:xfrm>
          <a:custGeom>
            <a:avLst/>
            <a:gdLst/>
            <a:ahLst/>
            <a:cxnLst/>
            <a:rect r="r" b="b" t="t" l="l"/>
            <a:pathLst>
              <a:path h="362985" w="1715441">
                <a:moveTo>
                  <a:pt x="0" y="0"/>
                </a:moveTo>
                <a:lnTo>
                  <a:pt x="1715440" y="0"/>
                </a:lnTo>
                <a:lnTo>
                  <a:pt x="1715440" y="362985"/>
                </a:lnTo>
                <a:lnTo>
                  <a:pt x="0" y="362985"/>
                </a:lnTo>
                <a:lnTo>
                  <a:pt x="0" y="0"/>
                </a:lnTo>
                <a:close/>
              </a:path>
            </a:pathLst>
          </a:custGeom>
          <a:blipFill>
            <a:blip r:embed="rId37">
              <a:extLst>
                <a:ext uri="{96DAC541-7B7A-43D3-8B79-37D633B846F1}">
                  <asvg:svgBlip xmlns:asvg="http://schemas.microsoft.com/office/drawing/2016/SVG/main" r:embed="rId38"/>
                </a:ext>
              </a:extLst>
            </a:blip>
            <a:stretch>
              <a:fillRect l="0" t="0" r="-27889" b="0"/>
            </a:stretch>
          </a:blipFill>
        </p:spPr>
      </p:sp>
      <p:pic>
        <p:nvPicPr>
          <p:cNvPr name="Picture 33" id="33"/>
          <p:cNvPicPr>
            <a:picLocks noChangeAspect="true"/>
          </p:cNvPicPr>
          <p:nvPr/>
        </p:nvPicPr>
        <p:blipFill>
          <a:blip r:embed="rId39"/>
          <a:srcRect l="0" t="0" r="0" b="0"/>
          <a:stretch>
            <a:fillRect/>
          </a:stretch>
        </p:blipFill>
        <p:spPr>
          <a:xfrm flipH="false" flipV="false" rot="0">
            <a:off x="11646582" y="8039409"/>
            <a:ext cx="1374203" cy="1636039"/>
          </a:xfrm>
          <a:prstGeom prst="rect">
            <a:avLst/>
          </a:prstGeom>
        </p:spPr>
      </p:pic>
      <p:sp>
        <p:nvSpPr>
          <p:cNvPr name="Freeform 34" id="34"/>
          <p:cNvSpPr/>
          <p:nvPr/>
        </p:nvSpPr>
        <p:spPr>
          <a:xfrm flipH="false" flipV="false" rot="0">
            <a:off x="13865640" y="8248938"/>
            <a:ext cx="4044919" cy="1456171"/>
          </a:xfrm>
          <a:custGeom>
            <a:avLst/>
            <a:gdLst/>
            <a:ahLst/>
            <a:cxnLst/>
            <a:rect r="r" b="b" t="t" l="l"/>
            <a:pathLst>
              <a:path h="1456171" w="4044919">
                <a:moveTo>
                  <a:pt x="0" y="0"/>
                </a:moveTo>
                <a:lnTo>
                  <a:pt x="4044919" y="0"/>
                </a:lnTo>
                <a:lnTo>
                  <a:pt x="4044919" y="1456171"/>
                </a:lnTo>
                <a:lnTo>
                  <a:pt x="0" y="1456171"/>
                </a:lnTo>
                <a:lnTo>
                  <a:pt x="0" y="0"/>
                </a:lnTo>
                <a:close/>
              </a:path>
            </a:pathLst>
          </a:custGeom>
          <a:blipFill>
            <a:blip r:embed="rId40">
              <a:extLst>
                <a:ext uri="{96DAC541-7B7A-43D3-8B79-37D633B846F1}">
                  <asvg:svgBlip xmlns:asvg="http://schemas.microsoft.com/office/drawing/2016/SVG/main" r:embed="rId41"/>
                </a:ext>
              </a:extLst>
            </a:blip>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1028700"/>
            <a:ext cx="1082363" cy="464432"/>
          </a:xfrm>
          <a:custGeom>
            <a:avLst/>
            <a:gdLst/>
            <a:ahLst/>
            <a:cxnLst/>
            <a:rect r="r" b="b" t="t" l="l"/>
            <a:pathLst>
              <a:path h="464432" w="1082363">
                <a:moveTo>
                  <a:pt x="0" y="0"/>
                </a:moveTo>
                <a:lnTo>
                  <a:pt x="1082363" y="0"/>
                </a:lnTo>
                <a:lnTo>
                  <a:pt x="1082363" y="464432"/>
                </a:lnTo>
                <a:lnTo>
                  <a:pt x="0" y="4644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345662" y="1079424"/>
            <a:ext cx="1745786" cy="362985"/>
          </a:xfrm>
          <a:custGeom>
            <a:avLst/>
            <a:gdLst/>
            <a:ahLst/>
            <a:cxnLst/>
            <a:rect r="r" b="b" t="t" l="l"/>
            <a:pathLst>
              <a:path h="362985" w="1745786">
                <a:moveTo>
                  <a:pt x="0" y="0"/>
                </a:moveTo>
                <a:lnTo>
                  <a:pt x="1745786" y="0"/>
                </a:lnTo>
                <a:lnTo>
                  <a:pt x="1745786" y="362985"/>
                </a:lnTo>
                <a:lnTo>
                  <a:pt x="0" y="362985"/>
                </a:lnTo>
                <a:lnTo>
                  <a:pt x="0" y="0"/>
                </a:lnTo>
                <a:close/>
              </a:path>
            </a:pathLst>
          </a:custGeom>
          <a:blipFill>
            <a:blip r:embed="rId4">
              <a:extLst>
                <a:ext uri="{96DAC541-7B7A-43D3-8B79-37D633B846F1}">
                  <asvg:svgBlip xmlns:asvg="http://schemas.microsoft.com/office/drawing/2016/SVG/main" r:embed="rId5"/>
                </a:ext>
              </a:extLst>
            </a:blip>
            <a:stretch>
              <a:fillRect l="0" t="0" r="-25666" b="0"/>
            </a:stretch>
          </a:blipFill>
        </p:spPr>
      </p:sp>
      <p:sp>
        <p:nvSpPr>
          <p:cNvPr name="TextBox 4" id="4"/>
          <p:cNvSpPr txBox="true"/>
          <p:nvPr/>
        </p:nvSpPr>
        <p:spPr>
          <a:xfrm rot="0">
            <a:off x="274968" y="2751997"/>
            <a:ext cx="5041222" cy="3019523"/>
          </a:xfrm>
          <a:prstGeom prst="rect">
            <a:avLst/>
          </a:prstGeom>
        </p:spPr>
        <p:txBody>
          <a:bodyPr anchor="t" rtlCol="false" tIns="0" lIns="0" bIns="0" rIns="0">
            <a:spAutoFit/>
          </a:bodyPr>
          <a:lstStyle/>
          <a:p>
            <a:pPr>
              <a:lnSpc>
                <a:spcPts val="5850"/>
              </a:lnSpc>
            </a:pPr>
            <a:r>
              <a:rPr lang="en-US" sz="5223">
                <a:solidFill>
                  <a:srgbClr val="FF63D8"/>
                </a:solidFill>
                <a:latin typeface="Arcade Gamer"/>
              </a:rPr>
              <a:t>RAGAM BAHASA MENURUT</a:t>
            </a:r>
          </a:p>
          <a:p>
            <a:pPr>
              <a:lnSpc>
                <a:spcPts val="5850"/>
              </a:lnSpc>
            </a:pPr>
            <a:r>
              <a:rPr lang="en-US" sz="5223">
                <a:solidFill>
                  <a:srgbClr val="FF63D8"/>
                </a:solidFill>
                <a:latin typeface="Arcade Gamer"/>
              </a:rPr>
              <a:t>PENUTURAN</a:t>
            </a:r>
          </a:p>
        </p:txBody>
      </p:sp>
      <p:grpSp>
        <p:nvGrpSpPr>
          <p:cNvPr name="Group 5" id="5"/>
          <p:cNvGrpSpPr/>
          <p:nvPr/>
        </p:nvGrpSpPr>
        <p:grpSpPr>
          <a:xfrm rot="0">
            <a:off x="5551321" y="204833"/>
            <a:ext cx="12331394" cy="2475151"/>
            <a:chOff x="0" y="0"/>
            <a:chExt cx="3247774" cy="651892"/>
          </a:xfrm>
        </p:grpSpPr>
        <p:sp>
          <p:nvSpPr>
            <p:cNvPr name="Freeform 6" id="6"/>
            <p:cNvSpPr/>
            <p:nvPr/>
          </p:nvSpPr>
          <p:spPr>
            <a:xfrm flipH="false" flipV="false" rot="0">
              <a:off x="0" y="0"/>
              <a:ext cx="3247774" cy="651892"/>
            </a:xfrm>
            <a:custGeom>
              <a:avLst/>
              <a:gdLst/>
              <a:ahLst/>
              <a:cxnLst/>
              <a:rect r="r" b="b" t="t" l="l"/>
              <a:pathLst>
                <a:path h="651892" w="3247774">
                  <a:moveTo>
                    <a:pt x="30763" y="0"/>
                  </a:moveTo>
                  <a:lnTo>
                    <a:pt x="3217011" y="0"/>
                  </a:lnTo>
                  <a:cubicBezTo>
                    <a:pt x="3234001" y="0"/>
                    <a:pt x="3247774" y="13773"/>
                    <a:pt x="3247774" y="30763"/>
                  </a:cubicBezTo>
                  <a:lnTo>
                    <a:pt x="3247774" y="621128"/>
                  </a:lnTo>
                  <a:cubicBezTo>
                    <a:pt x="3247774" y="638118"/>
                    <a:pt x="3234001" y="651892"/>
                    <a:pt x="3217011" y="651892"/>
                  </a:cubicBezTo>
                  <a:lnTo>
                    <a:pt x="30763" y="651892"/>
                  </a:lnTo>
                  <a:cubicBezTo>
                    <a:pt x="13773" y="651892"/>
                    <a:pt x="0" y="638118"/>
                    <a:pt x="0" y="621128"/>
                  </a:cubicBezTo>
                  <a:lnTo>
                    <a:pt x="0" y="30763"/>
                  </a:lnTo>
                  <a:cubicBezTo>
                    <a:pt x="0" y="13773"/>
                    <a:pt x="13773" y="0"/>
                    <a:pt x="30763" y="0"/>
                  </a:cubicBezTo>
                  <a:close/>
                </a:path>
              </a:pathLst>
            </a:custGeom>
            <a:solidFill>
              <a:srgbClr val="000000"/>
            </a:solidFill>
            <a:ln w="47625" cap="rnd">
              <a:solidFill>
                <a:srgbClr val="21EF80"/>
              </a:solidFill>
              <a:prstDash val="solid"/>
              <a:round/>
            </a:ln>
          </p:spPr>
        </p:sp>
        <p:sp>
          <p:nvSpPr>
            <p:cNvPr name="TextBox 7" id="7"/>
            <p:cNvSpPr txBox="true"/>
            <p:nvPr/>
          </p:nvSpPr>
          <p:spPr>
            <a:xfrm>
              <a:off x="0" y="-57150"/>
              <a:ext cx="812800" cy="869950"/>
            </a:xfrm>
            <a:prstGeom prst="rect">
              <a:avLst/>
            </a:prstGeom>
          </p:spPr>
          <p:txBody>
            <a:bodyPr anchor="t" rtlCol="false" tIns="254000" lIns="254000" bIns="254000" rIns="254000"/>
            <a:lstStyle/>
            <a:p>
              <a:pPr>
                <a:lnSpc>
                  <a:spcPts val="3359"/>
                </a:lnSpc>
              </a:pPr>
            </a:p>
          </p:txBody>
        </p:sp>
      </p:grpSp>
      <p:grpSp>
        <p:nvGrpSpPr>
          <p:cNvPr name="Group 8" id="8"/>
          <p:cNvGrpSpPr/>
          <p:nvPr/>
        </p:nvGrpSpPr>
        <p:grpSpPr>
          <a:xfrm rot="0">
            <a:off x="5904897" y="591158"/>
            <a:ext cx="11624242" cy="1803949"/>
            <a:chOff x="0" y="0"/>
            <a:chExt cx="15498990" cy="2405266"/>
          </a:xfrm>
        </p:grpSpPr>
        <p:sp>
          <p:nvSpPr>
            <p:cNvPr name="TextBox 9" id="9"/>
            <p:cNvSpPr txBox="true"/>
            <p:nvPr/>
          </p:nvSpPr>
          <p:spPr>
            <a:xfrm rot="0">
              <a:off x="0" y="-57150"/>
              <a:ext cx="15498990" cy="534669"/>
            </a:xfrm>
            <a:prstGeom prst="rect">
              <a:avLst/>
            </a:prstGeom>
          </p:spPr>
          <p:txBody>
            <a:bodyPr anchor="t" rtlCol="false" tIns="0" lIns="0" bIns="0" rIns="0">
              <a:spAutoFit/>
            </a:bodyPr>
            <a:lstStyle/>
            <a:p>
              <a:pPr>
                <a:lnSpc>
                  <a:spcPts val="3360"/>
                </a:lnSpc>
              </a:pPr>
              <a:r>
                <a:rPr lang="en-US" sz="2400">
                  <a:solidFill>
                    <a:srgbClr val="FFFFFF"/>
                  </a:solidFill>
                  <a:latin typeface="Disket Mono"/>
                </a:rPr>
                <a:t>Lisan formal</a:t>
              </a:r>
            </a:p>
          </p:txBody>
        </p:sp>
        <p:sp>
          <p:nvSpPr>
            <p:cNvPr name="TextBox 10" id="10"/>
            <p:cNvSpPr txBox="true"/>
            <p:nvPr/>
          </p:nvSpPr>
          <p:spPr>
            <a:xfrm rot="0">
              <a:off x="0" y="643988"/>
              <a:ext cx="15498990" cy="1761278"/>
            </a:xfrm>
            <a:prstGeom prst="rect">
              <a:avLst/>
            </a:prstGeom>
          </p:spPr>
          <p:txBody>
            <a:bodyPr anchor="t" rtlCol="false" tIns="0" lIns="0" bIns="0" rIns="0">
              <a:spAutoFit/>
            </a:bodyPr>
            <a:lstStyle/>
            <a:p>
              <a:pPr>
                <a:lnSpc>
                  <a:spcPts val="2660"/>
                </a:lnSpc>
              </a:pPr>
              <a:r>
                <a:rPr lang="en-US" sz="1900">
                  <a:solidFill>
                    <a:srgbClr val="FFFFFF"/>
                  </a:solidFill>
                  <a:latin typeface="Disket Mono Bold"/>
                </a:rPr>
                <a:t>Bahasa Resmi</a:t>
              </a:r>
              <a:r>
                <a:rPr lang="en-US" sz="1900">
                  <a:solidFill>
                    <a:srgbClr val="FFFFFF"/>
                  </a:solidFill>
                  <a:latin typeface="Disket Mono"/>
                </a:rPr>
                <a:t>:  Bahasa Indonesia yang digunakan dalam acara - acara formal seperti berita televisi, atau peristiwa resmi lainnya;</a:t>
              </a:r>
            </a:p>
            <a:p>
              <a:pPr>
                <a:lnSpc>
                  <a:spcPts val="2660"/>
                </a:lnSpc>
              </a:pPr>
              <a:r>
                <a:rPr lang="en-US" sz="1900">
                  <a:solidFill>
                    <a:srgbClr val="FFFFFF"/>
                  </a:solidFill>
                  <a:latin typeface="Disket Mono Bold"/>
                </a:rPr>
                <a:t>Bahasa Akademik</a:t>
              </a:r>
              <a:r>
                <a:rPr lang="en-US" sz="1900">
                  <a:solidFill>
                    <a:srgbClr val="FFFFFF"/>
                  </a:solidFill>
                  <a:latin typeface="Disket Mono"/>
                </a:rPr>
                <a:t>: Bahasa yang digunakan dalam lingkungan akademik seperti sekolah, dan kampus.</a:t>
              </a:r>
            </a:p>
          </p:txBody>
        </p:sp>
      </p:grpSp>
      <p:grpSp>
        <p:nvGrpSpPr>
          <p:cNvPr name="Group 11" id="11"/>
          <p:cNvGrpSpPr/>
          <p:nvPr/>
        </p:nvGrpSpPr>
        <p:grpSpPr>
          <a:xfrm rot="0">
            <a:off x="5551321" y="2795778"/>
            <a:ext cx="12331394" cy="2975741"/>
            <a:chOff x="0" y="0"/>
            <a:chExt cx="3247774" cy="783734"/>
          </a:xfrm>
        </p:grpSpPr>
        <p:sp>
          <p:nvSpPr>
            <p:cNvPr name="Freeform 12" id="12"/>
            <p:cNvSpPr/>
            <p:nvPr/>
          </p:nvSpPr>
          <p:spPr>
            <a:xfrm flipH="false" flipV="false" rot="0">
              <a:off x="0" y="0"/>
              <a:ext cx="3247774" cy="783734"/>
            </a:xfrm>
            <a:custGeom>
              <a:avLst/>
              <a:gdLst/>
              <a:ahLst/>
              <a:cxnLst/>
              <a:rect r="r" b="b" t="t" l="l"/>
              <a:pathLst>
                <a:path h="783734" w="3247774">
                  <a:moveTo>
                    <a:pt x="30763" y="0"/>
                  </a:moveTo>
                  <a:lnTo>
                    <a:pt x="3217011" y="0"/>
                  </a:lnTo>
                  <a:cubicBezTo>
                    <a:pt x="3234001" y="0"/>
                    <a:pt x="3247774" y="13773"/>
                    <a:pt x="3247774" y="30763"/>
                  </a:cubicBezTo>
                  <a:lnTo>
                    <a:pt x="3247774" y="752971"/>
                  </a:lnTo>
                  <a:cubicBezTo>
                    <a:pt x="3247774" y="769961"/>
                    <a:pt x="3234001" y="783734"/>
                    <a:pt x="3217011" y="783734"/>
                  </a:cubicBezTo>
                  <a:lnTo>
                    <a:pt x="30763" y="783734"/>
                  </a:lnTo>
                  <a:cubicBezTo>
                    <a:pt x="13773" y="783734"/>
                    <a:pt x="0" y="769961"/>
                    <a:pt x="0" y="752971"/>
                  </a:cubicBezTo>
                  <a:lnTo>
                    <a:pt x="0" y="30763"/>
                  </a:lnTo>
                  <a:cubicBezTo>
                    <a:pt x="0" y="13773"/>
                    <a:pt x="13773" y="0"/>
                    <a:pt x="30763" y="0"/>
                  </a:cubicBezTo>
                  <a:close/>
                </a:path>
              </a:pathLst>
            </a:custGeom>
            <a:solidFill>
              <a:srgbClr val="000000"/>
            </a:solidFill>
            <a:ln w="47625" cap="rnd">
              <a:solidFill>
                <a:srgbClr val="21EF80"/>
              </a:solidFill>
              <a:prstDash val="solid"/>
              <a:round/>
            </a:ln>
          </p:spPr>
        </p:sp>
        <p:sp>
          <p:nvSpPr>
            <p:cNvPr name="TextBox 13" id="13"/>
            <p:cNvSpPr txBox="true"/>
            <p:nvPr/>
          </p:nvSpPr>
          <p:spPr>
            <a:xfrm>
              <a:off x="0" y="-57150"/>
              <a:ext cx="812800" cy="869950"/>
            </a:xfrm>
            <a:prstGeom prst="rect">
              <a:avLst/>
            </a:prstGeom>
          </p:spPr>
          <p:txBody>
            <a:bodyPr anchor="t" rtlCol="false" tIns="254000" lIns="254000" bIns="254000" rIns="254000"/>
            <a:lstStyle/>
            <a:p>
              <a:pPr>
                <a:lnSpc>
                  <a:spcPts val="3359"/>
                </a:lnSpc>
              </a:pPr>
            </a:p>
          </p:txBody>
        </p:sp>
      </p:grpSp>
      <p:grpSp>
        <p:nvGrpSpPr>
          <p:cNvPr name="Group 14" id="14"/>
          <p:cNvGrpSpPr/>
          <p:nvPr/>
        </p:nvGrpSpPr>
        <p:grpSpPr>
          <a:xfrm rot="0">
            <a:off x="5904897" y="3031171"/>
            <a:ext cx="11624242" cy="2470699"/>
            <a:chOff x="0" y="0"/>
            <a:chExt cx="15498990" cy="3294266"/>
          </a:xfrm>
        </p:grpSpPr>
        <p:sp>
          <p:nvSpPr>
            <p:cNvPr name="TextBox 15" id="15"/>
            <p:cNvSpPr txBox="true"/>
            <p:nvPr/>
          </p:nvSpPr>
          <p:spPr>
            <a:xfrm rot="0">
              <a:off x="0" y="-57150"/>
              <a:ext cx="15498990" cy="534669"/>
            </a:xfrm>
            <a:prstGeom prst="rect">
              <a:avLst/>
            </a:prstGeom>
          </p:spPr>
          <p:txBody>
            <a:bodyPr anchor="t" rtlCol="false" tIns="0" lIns="0" bIns="0" rIns="0">
              <a:spAutoFit/>
            </a:bodyPr>
            <a:lstStyle/>
            <a:p>
              <a:pPr>
                <a:lnSpc>
                  <a:spcPts val="3360"/>
                </a:lnSpc>
              </a:pPr>
              <a:r>
                <a:rPr lang="en-US" sz="2400">
                  <a:solidFill>
                    <a:srgbClr val="FFFFFF"/>
                  </a:solidFill>
                  <a:latin typeface="Disket Mono"/>
                </a:rPr>
                <a:t>Lisan informal</a:t>
              </a:r>
            </a:p>
          </p:txBody>
        </p:sp>
        <p:sp>
          <p:nvSpPr>
            <p:cNvPr name="TextBox 16" id="16"/>
            <p:cNvSpPr txBox="true"/>
            <p:nvPr/>
          </p:nvSpPr>
          <p:spPr>
            <a:xfrm rot="0">
              <a:off x="0" y="643988"/>
              <a:ext cx="15498990" cy="2650278"/>
            </a:xfrm>
            <a:prstGeom prst="rect">
              <a:avLst/>
            </a:prstGeom>
          </p:spPr>
          <p:txBody>
            <a:bodyPr anchor="t" rtlCol="false" tIns="0" lIns="0" bIns="0" rIns="0">
              <a:spAutoFit/>
            </a:bodyPr>
            <a:lstStyle/>
            <a:p>
              <a:pPr>
                <a:lnSpc>
                  <a:spcPts val="2660"/>
                </a:lnSpc>
              </a:pPr>
              <a:r>
                <a:rPr lang="en-US" sz="1900">
                  <a:solidFill>
                    <a:srgbClr val="FFFFFF"/>
                  </a:solidFill>
                  <a:latin typeface="Disket Mono Bold"/>
                </a:rPr>
                <a:t>Bahasa Sehari-hari</a:t>
              </a:r>
              <a:r>
                <a:rPr lang="en-US" sz="1900">
                  <a:solidFill>
                    <a:srgbClr val="FFFFFF"/>
                  </a:solidFill>
                  <a:latin typeface="Disket Mono"/>
                </a:rPr>
                <a:t>: Bahasa yang digunakan dalam percakapan sehari-hari antara orang-orang dalam konteks non-formal.</a:t>
              </a:r>
            </a:p>
            <a:p>
              <a:pPr>
                <a:lnSpc>
                  <a:spcPts val="2660"/>
                </a:lnSpc>
              </a:pPr>
              <a:r>
                <a:rPr lang="en-US" sz="1900">
                  <a:solidFill>
                    <a:srgbClr val="FFFFFF"/>
                  </a:solidFill>
                  <a:latin typeface="Disket Mono Bold"/>
                </a:rPr>
                <a:t>Bahasa Keluarga</a:t>
              </a:r>
              <a:r>
                <a:rPr lang="en-US" sz="1900">
                  <a:solidFill>
                    <a:srgbClr val="FFFFFF"/>
                  </a:solidFill>
                  <a:latin typeface="Disket Mono"/>
                </a:rPr>
                <a:t>: Bahasa yang digunakan dalam keluarga atau teman-teman dekat, seringkali lebih santai dan akrab.</a:t>
              </a:r>
            </a:p>
            <a:p>
              <a:pPr>
                <a:lnSpc>
                  <a:spcPts val="2660"/>
                </a:lnSpc>
              </a:pPr>
              <a:r>
                <a:rPr lang="en-US" sz="1900">
                  <a:solidFill>
                    <a:srgbClr val="FFFFFF"/>
                  </a:solidFill>
                  <a:latin typeface="Disket Mono Bold"/>
                </a:rPr>
                <a:t>Bahasa Teman</a:t>
              </a:r>
              <a:r>
                <a:rPr lang="en-US" sz="1900">
                  <a:solidFill>
                    <a:srgbClr val="FFFFFF"/>
                  </a:solidFill>
                  <a:latin typeface="Disket Mono"/>
                </a:rPr>
                <a:t>: Bahasa yang digunakan antara teman-teman dan lingkungan sosial mereka sendiri.</a:t>
              </a:r>
            </a:p>
          </p:txBody>
        </p:sp>
      </p:grpSp>
      <p:grpSp>
        <p:nvGrpSpPr>
          <p:cNvPr name="Group 17" id="17"/>
          <p:cNvGrpSpPr/>
          <p:nvPr/>
        </p:nvGrpSpPr>
        <p:grpSpPr>
          <a:xfrm rot="0">
            <a:off x="5551321" y="5885820"/>
            <a:ext cx="12331394" cy="2475151"/>
            <a:chOff x="0" y="0"/>
            <a:chExt cx="3247774" cy="651892"/>
          </a:xfrm>
        </p:grpSpPr>
        <p:sp>
          <p:nvSpPr>
            <p:cNvPr name="Freeform 18" id="18"/>
            <p:cNvSpPr/>
            <p:nvPr/>
          </p:nvSpPr>
          <p:spPr>
            <a:xfrm flipH="false" flipV="false" rot="0">
              <a:off x="0" y="0"/>
              <a:ext cx="3247774" cy="651892"/>
            </a:xfrm>
            <a:custGeom>
              <a:avLst/>
              <a:gdLst/>
              <a:ahLst/>
              <a:cxnLst/>
              <a:rect r="r" b="b" t="t" l="l"/>
              <a:pathLst>
                <a:path h="651892" w="3247774">
                  <a:moveTo>
                    <a:pt x="30763" y="0"/>
                  </a:moveTo>
                  <a:lnTo>
                    <a:pt x="3217011" y="0"/>
                  </a:lnTo>
                  <a:cubicBezTo>
                    <a:pt x="3234001" y="0"/>
                    <a:pt x="3247774" y="13773"/>
                    <a:pt x="3247774" y="30763"/>
                  </a:cubicBezTo>
                  <a:lnTo>
                    <a:pt x="3247774" y="621128"/>
                  </a:lnTo>
                  <a:cubicBezTo>
                    <a:pt x="3247774" y="638118"/>
                    <a:pt x="3234001" y="651892"/>
                    <a:pt x="3217011" y="651892"/>
                  </a:cubicBezTo>
                  <a:lnTo>
                    <a:pt x="30763" y="651892"/>
                  </a:lnTo>
                  <a:cubicBezTo>
                    <a:pt x="13773" y="651892"/>
                    <a:pt x="0" y="638118"/>
                    <a:pt x="0" y="621128"/>
                  </a:cubicBezTo>
                  <a:lnTo>
                    <a:pt x="0" y="30763"/>
                  </a:lnTo>
                  <a:cubicBezTo>
                    <a:pt x="0" y="13773"/>
                    <a:pt x="13773" y="0"/>
                    <a:pt x="30763" y="0"/>
                  </a:cubicBezTo>
                  <a:close/>
                </a:path>
              </a:pathLst>
            </a:custGeom>
            <a:solidFill>
              <a:srgbClr val="000000"/>
            </a:solidFill>
            <a:ln w="47625" cap="rnd">
              <a:solidFill>
                <a:srgbClr val="21EF80"/>
              </a:solidFill>
              <a:prstDash val="solid"/>
              <a:round/>
            </a:ln>
          </p:spPr>
        </p:sp>
        <p:sp>
          <p:nvSpPr>
            <p:cNvPr name="TextBox 19" id="19"/>
            <p:cNvSpPr txBox="true"/>
            <p:nvPr/>
          </p:nvSpPr>
          <p:spPr>
            <a:xfrm>
              <a:off x="0" y="-57150"/>
              <a:ext cx="812800" cy="869950"/>
            </a:xfrm>
            <a:prstGeom prst="rect">
              <a:avLst/>
            </a:prstGeom>
          </p:spPr>
          <p:txBody>
            <a:bodyPr anchor="t" rtlCol="false" tIns="254000" lIns="254000" bIns="254000" rIns="254000"/>
            <a:lstStyle/>
            <a:p>
              <a:pPr>
                <a:lnSpc>
                  <a:spcPts val="3359"/>
                </a:lnSpc>
              </a:pPr>
            </a:p>
          </p:txBody>
        </p:sp>
      </p:grpSp>
      <p:grpSp>
        <p:nvGrpSpPr>
          <p:cNvPr name="Group 20" id="20"/>
          <p:cNvGrpSpPr/>
          <p:nvPr/>
        </p:nvGrpSpPr>
        <p:grpSpPr>
          <a:xfrm rot="0">
            <a:off x="5904897" y="6054733"/>
            <a:ext cx="11624242" cy="2137324"/>
            <a:chOff x="0" y="0"/>
            <a:chExt cx="15498990" cy="2849766"/>
          </a:xfrm>
        </p:grpSpPr>
        <p:sp>
          <p:nvSpPr>
            <p:cNvPr name="TextBox 21" id="21"/>
            <p:cNvSpPr txBox="true"/>
            <p:nvPr/>
          </p:nvSpPr>
          <p:spPr>
            <a:xfrm rot="0">
              <a:off x="0" y="-57150"/>
              <a:ext cx="15498990" cy="534669"/>
            </a:xfrm>
            <a:prstGeom prst="rect">
              <a:avLst/>
            </a:prstGeom>
          </p:spPr>
          <p:txBody>
            <a:bodyPr anchor="t" rtlCol="false" tIns="0" lIns="0" bIns="0" rIns="0">
              <a:spAutoFit/>
            </a:bodyPr>
            <a:lstStyle/>
            <a:p>
              <a:pPr>
                <a:lnSpc>
                  <a:spcPts val="3360"/>
                </a:lnSpc>
              </a:pPr>
              <a:r>
                <a:rPr lang="en-US" sz="2400">
                  <a:solidFill>
                    <a:srgbClr val="FFFFFF"/>
                  </a:solidFill>
                  <a:latin typeface="Disket Mono"/>
                </a:rPr>
                <a:t>Dialek</a:t>
              </a:r>
            </a:p>
          </p:txBody>
        </p:sp>
        <p:sp>
          <p:nvSpPr>
            <p:cNvPr name="TextBox 22" id="22"/>
            <p:cNvSpPr txBox="true"/>
            <p:nvPr/>
          </p:nvSpPr>
          <p:spPr>
            <a:xfrm rot="0">
              <a:off x="0" y="643988"/>
              <a:ext cx="15498990" cy="2205778"/>
            </a:xfrm>
            <a:prstGeom prst="rect">
              <a:avLst/>
            </a:prstGeom>
          </p:spPr>
          <p:txBody>
            <a:bodyPr anchor="t" rtlCol="false" tIns="0" lIns="0" bIns="0" rIns="0">
              <a:spAutoFit/>
            </a:bodyPr>
            <a:lstStyle/>
            <a:p>
              <a:pPr>
                <a:lnSpc>
                  <a:spcPts val="2660"/>
                </a:lnSpc>
              </a:pPr>
              <a:r>
                <a:rPr lang="en-US" sz="1900">
                  <a:solidFill>
                    <a:srgbClr val="FFFFFF"/>
                  </a:solidFill>
                  <a:latin typeface="Disket Mono Bold"/>
                </a:rPr>
                <a:t>Bahasa Daerah</a:t>
              </a:r>
              <a:r>
                <a:rPr lang="en-US" sz="1900">
                  <a:solidFill>
                    <a:srgbClr val="FFFFFF"/>
                  </a:solidFill>
                  <a:latin typeface="Disket Mono"/>
                </a:rPr>
                <a:t>: Bahasa Indonesia seringkali memiliki dialek atau variasi regional yang digunakan oleh masyarakat setempat. Misalnya, bahasa Jawa, Sunda, Bali, dll.</a:t>
              </a:r>
            </a:p>
            <a:p>
              <a:pPr>
                <a:lnSpc>
                  <a:spcPts val="2660"/>
                </a:lnSpc>
              </a:pPr>
              <a:r>
                <a:rPr lang="en-US" sz="1900">
                  <a:solidFill>
                    <a:srgbClr val="FFFFFF"/>
                  </a:solidFill>
                  <a:latin typeface="Disket Mono Bold"/>
                </a:rPr>
                <a:t>Bahasa Kampung</a:t>
              </a:r>
              <a:r>
                <a:rPr lang="en-US" sz="1900">
                  <a:solidFill>
                    <a:srgbClr val="FFFFFF"/>
                  </a:solidFill>
                  <a:latin typeface="Disket Mono"/>
                </a:rPr>
                <a:t>: Bahasa yang digunakan di desa atau kampung-kampung, seringkali memiliki karakteristik linguistik khas.</a:t>
              </a:r>
            </a:p>
          </p:txBody>
        </p:sp>
      </p:grpSp>
      <p:sp>
        <p:nvSpPr>
          <p:cNvPr name="Freeform 23" id="23"/>
          <p:cNvSpPr/>
          <p:nvPr/>
        </p:nvSpPr>
        <p:spPr>
          <a:xfrm flipH="false" flipV="false" rot="0">
            <a:off x="539031" y="8273911"/>
            <a:ext cx="3144065" cy="1492002"/>
          </a:xfrm>
          <a:custGeom>
            <a:avLst/>
            <a:gdLst/>
            <a:ahLst/>
            <a:cxnLst/>
            <a:rect r="r" b="b" t="t" l="l"/>
            <a:pathLst>
              <a:path h="1492002" w="3144065">
                <a:moveTo>
                  <a:pt x="0" y="0"/>
                </a:moveTo>
                <a:lnTo>
                  <a:pt x="3144065" y="0"/>
                </a:lnTo>
                <a:lnTo>
                  <a:pt x="3144065" y="1492001"/>
                </a:lnTo>
                <a:lnTo>
                  <a:pt x="0" y="149200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4" id="24"/>
          <p:cNvSpPr/>
          <p:nvPr/>
        </p:nvSpPr>
        <p:spPr>
          <a:xfrm flipH="false" flipV="false" rot="0">
            <a:off x="3030710" y="1703045"/>
            <a:ext cx="2285479" cy="797840"/>
          </a:xfrm>
          <a:custGeom>
            <a:avLst/>
            <a:gdLst/>
            <a:ahLst/>
            <a:cxnLst/>
            <a:rect r="r" b="b" t="t" l="l"/>
            <a:pathLst>
              <a:path h="797840" w="2285479">
                <a:moveTo>
                  <a:pt x="0" y="0"/>
                </a:moveTo>
                <a:lnTo>
                  <a:pt x="2285480" y="0"/>
                </a:lnTo>
                <a:lnTo>
                  <a:pt x="2285480" y="797840"/>
                </a:lnTo>
                <a:lnTo>
                  <a:pt x="0" y="79784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5" id="25"/>
          <p:cNvSpPr/>
          <p:nvPr/>
        </p:nvSpPr>
        <p:spPr>
          <a:xfrm flipH="false" flipV="false" rot="-60000">
            <a:off x="364240" y="9707733"/>
            <a:ext cx="18473970" cy="10391608"/>
          </a:xfrm>
          <a:custGeom>
            <a:avLst/>
            <a:gdLst/>
            <a:ahLst/>
            <a:cxnLst/>
            <a:rect r="r" b="b" t="t" l="l"/>
            <a:pathLst>
              <a:path h="10391608" w="18473970">
                <a:moveTo>
                  <a:pt x="0" y="0"/>
                </a:moveTo>
                <a:lnTo>
                  <a:pt x="18473970" y="0"/>
                </a:lnTo>
                <a:lnTo>
                  <a:pt x="18473970" y="10391608"/>
                </a:lnTo>
                <a:lnTo>
                  <a:pt x="0" y="10391608"/>
                </a:lnTo>
                <a:lnTo>
                  <a:pt x="0" y="0"/>
                </a:lnTo>
                <a:close/>
              </a:path>
            </a:pathLst>
          </a:custGeom>
          <a:blipFill>
            <a:blip r:embed="rId10">
              <a:alphaModFix amt="14000"/>
              <a:extLst>
                <a:ext uri="{96DAC541-7B7A-43D3-8B79-37D633B846F1}">
                  <asvg:svgBlip xmlns:asvg="http://schemas.microsoft.com/office/drawing/2016/SVG/main" r:embed="rId11"/>
                </a:ext>
              </a:extLst>
            </a:blip>
            <a:stretch>
              <a:fillRect l="0" t="0" r="0" b="0"/>
            </a:stretch>
          </a:blipFill>
        </p:spPr>
      </p:sp>
      <p:sp>
        <p:nvSpPr>
          <p:cNvPr name="Freeform 26" id="26"/>
          <p:cNvSpPr/>
          <p:nvPr/>
        </p:nvSpPr>
        <p:spPr>
          <a:xfrm flipH="false" flipV="false" rot="0">
            <a:off x="1859978" y="8309741"/>
            <a:ext cx="4044919" cy="1456171"/>
          </a:xfrm>
          <a:custGeom>
            <a:avLst/>
            <a:gdLst/>
            <a:ahLst/>
            <a:cxnLst/>
            <a:rect r="r" b="b" t="t" l="l"/>
            <a:pathLst>
              <a:path h="1456171" w="4044919">
                <a:moveTo>
                  <a:pt x="0" y="0"/>
                </a:moveTo>
                <a:lnTo>
                  <a:pt x="4044919" y="0"/>
                </a:lnTo>
                <a:lnTo>
                  <a:pt x="4044919" y="1456171"/>
                </a:lnTo>
                <a:lnTo>
                  <a:pt x="0" y="1456171"/>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grpSp>
        <p:nvGrpSpPr>
          <p:cNvPr name="Group 27" id="27"/>
          <p:cNvGrpSpPr/>
          <p:nvPr/>
        </p:nvGrpSpPr>
        <p:grpSpPr>
          <a:xfrm rot="0">
            <a:off x="0" y="9705109"/>
            <a:ext cx="18288000" cy="1163782"/>
            <a:chOff x="0" y="0"/>
            <a:chExt cx="24384000" cy="1551709"/>
          </a:xfrm>
        </p:grpSpPr>
        <p:sp>
          <p:nvSpPr>
            <p:cNvPr name="Freeform 28" id="28"/>
            <p:cNvSpPr/>
            <p:nvPr/>
          </p:nvSpPr>
          <p:spPr>
            <a:xfrm flipH="false" flipV="false" rot="0">
              <a:off x="0" y="0"/>
              <a:ext cx="8128000" cy="1551709"/>
            </a:xfrm>
            <a:custGeom>
              <a:avLst/>
              <a:gdLst/>
              <a:ahLst/>
              <a:cxnLst/>
              <a:rect r="r" b="b" t="t" l="l"/>
              <a:pathLst>
                <a:path h="1551709" w="8128000">
                  <a:moveTo>
                    <a:pt x="0" y="0"/>
                  </a:moveTo>
                  <a:lnTo>
                    <a:pt x="8128000" y="0"/>
                  </a:lnTo>
                  <a:lnTo>
                    <a:pt x="8128000" y="1551709"/>
                  </a:lnTo>
                  <a:lnTo>
                    <a:pt x="0" y="1551709"/>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29" id="29"/>
            <p:cNvSpPr/>
            <p:nvPr/>
          </p:nvSpPr>
          <p:spPr>
            <a:xfrm flipH="false" flipV="false" rot="0">
              <a:off x="8128000" y="0"/>
              <a:ext cx="8128000" cy="1551709"/>
            </a:xfrm>
            <a:custGeom>
              <a:avLst/>
              <a:gdLst/>
              <a:ahLst/>
              <a:cxnLst/>
              <a:rect r="r" b="b" t="t" l="l"/>
              <a:pathLst>
                <a:path h="1551709" w="8128000">
                  <a:moveTo>
                    <a:pt x="0" y="0"/>
                  </a:moveTo>
                  <a:lnTo>
                    <a:pt x="8128000" y="0"/>
                  </a:lnTo>
                  <a:lnTo>
                    <a:pt x="8128000" y="1551709"/>
                  </a:lnTo>
                  <a:lnTo>
                    <a:pt x="0" y="1551709"/>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30" id="30"/>
            <p:cNvSpPr/>
            <p:nvPr/>
          </p:nvSpPr>
          <p:spPr>
            <a:xfrm flipH="false" flipV="false" rot="0">
              <a:off x="16256000" y="0"/>
              <a:ext cx="8128000" cy="1551709"/>
            </a:xfrm>
            <a:custGeom>
              <a:avLst/>
              <a:gdLst/>
              <a:ahLst/>
              <a:cxnLst/>
              <a:rect r="r" b="b" t="t" l="l"/>
              <a:pathLst>
                <a:path h="1551709" w="8128000">
                  <a:moveTo>
                    <a:pt x="0" y="0"/>
                  </a:moveTo>
                  <a:lnTo>
                    <a:pt x="8128000" y="0"/>
                  </a:lnTo>
                  <a:lnTo>
                    <a:pt x="8128000" y="1551709"/>
                  </a:lnTo>
                  <a:lnTo>
                    <a:pt x="0" y="1551709"/>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grpSp>
      <p:sp>
        <p:nvSpPr>
          <p:cNvPr name="Freeform 31" id="31"/>
          <p:cNvSpPr/>
          <p:nvPr/>
        </p:nvSpPr>
        <p:spPr>
          <a:xfrm flipH="false" flipV="false" rot="0">
            <a:off x="-451311" y="1848428"/>
            <a:ext cx="1452557" cy="507075"/>
          </a:xfrm>
          <a:custGeom>
            <a:avLst/>
            <a:gdLst/>
            <a:ahLst/>
            <a:cxnLst/>
            <a:rect r="r" b="b" t="t" l="l"/>
            <a:pathLst>
              <a:path h="507075" w="1452557">
                <a:moveTo>
                  <a:pt x="0" y="0"/>
                </a:moveTo>
                <a:lnTo>
                  <a:pt x="1452557" y="0"/>
                </a:lnTo>
                <a:lnTo>
                  <a:pt x="1452557" y="507074"/>
                </a:lnTo>
                <a:lnTo>
                  <a:pt x="0" y="50707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DAFtp0QTVTA</dc:identifier>
  <dcterms:modified xsi:type="dcterms:W3CDTF">2011-08-01T06:04:30Z</dcterms:modified>
  <cp:revision>1</cp:revision>
  <dc:title>Presentasi Hitam Hijau Neon Merah Muda Neon Trendi Ilustratif Kreatif</dc:title>
</cp:coreProperties>
</file>